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VhmiF5AfGvXNtePl8zVfg==" hashData="JuaDsqCtjyRFg02hxOVKcnyNi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4BC9"/>
    <a:srgbClr val="FF4F4F"/>
    <a:srgbClr val="FF9BE5"/>
    <a:srgbClr val="FF69D8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 autoAdjust="0"/>
  </p:normalViewPr>
  <p:slideViewPr>
    <p:cSldViewPr>
      <p:cViewPr>
        <p:scale>
          <a:sx n="79" d="100"/>
          <a:sy n="79" d="100"/>
        </p:scale>
        <p:origin x="-1267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3F5F38-41FB-4DFC-ACAF-5FFA2BBF5087}" type="datetimeFigureOut">
              <a:rPr lang="fr-FR"/>
              <a:pPr>
                <a:defRPr/>
              </a:pPr>
              <a:t>08/04/2024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13B4DEF-690F-4487-9288-4A2BA5B3BC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7066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58DB01F-F43D-41CA-B64A-571B95F488B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4AB4C62-AA7F-4622-B169-4FB22B4E01C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623176-2021-4EA2-9BB2-91ABA23BD90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DB6B7-A32E-431F-8C2E-80A176739D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2344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40D47-2BAE-4FFA-8143-D13345C4C1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135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8812C9-D346-492E-A1C3-B7803AD2CB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2681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57CA6-9350-4E5A-B213-08A3A2DFE7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0808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BFA8C-1801-4DDD-9871-DB5EAE2E88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7123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86390-B66E-45F7-B62E-2CF94FB1ED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215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A970C-E803-41E6-8C0F-3113F62360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1832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6C18D-AA47-4CDC-8477-BBEA989A4D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5650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3C8B6-8337-4A9E-9316-F3FF0836B1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2488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0B8A4-7A4C-4092-90D6-E2D512358F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687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A103D-73AB-43B9-AAFC-7F82343276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16289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tx1"/>
            </a:gs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77000">
              <a:srgbClr val="934BC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CCD568-CCBF-4C2A-AF7E-BE803C6955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8.wav"/><Relationship Id="rId21" Type="http://schemas.microsoft.com/office/2007/relationships/hdphoto" Target="../media/hdphoto6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2.wav"/><Relationship Id="rId50" Type="http://schemas.openxmlformats.org/officeDocument/2006/relationships/image" Target="../media/image38.jpeg"/><Relationship Id="rId55" Type="http://schemas.openxmlformats.org/officeDocument/2006/relationships/audio" Target="../media/audio16.wav"/><Relationship Id="rId63" Type="http://schemas.openxmlformats.org/officeDocument/2006/relationships/image" Target="../media/image45.gif"/><Relationship Id="rId68" Type="http://schemas.openxmlformats.org/officeDocument/2006/relationships/image" Target="../media/image49.png"/><Relationship Id="rId76" Type="http://schemas.openxmlformats.org/officeDocument/2006/relationships/image" Target="../media/image57.png"/><Relationship Id="rId7" Type="http://schemas.openxmlformats.org/officeDocument/2006/relationships/image" Target="../media/image13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3.wav"/><Relationship Id="rId11" Type="http://schemas.microsoft.com/office/2007/relationships/hdphoto" Target="../media/hdphoto1.wdp"/><Relationship Id="rId24" Type="http://schemas.openxmlformats.org/officeDocument/2006/relationships/image" Target="../media/image24.png"/><Relationship Id="rId32" Type="http://schemas.openxmlformats.org/officeDocument/2006/relationships/image" Target="../media/image29.jpeg"/><Relationship Id="rId37" Type="http://schemas.openxmlformats.org/officeDocument/2006/relationships/audio" Target="../media/audio7.wav"/><Relationship Id="rId40" Type="http://schemas.openxmlformats.org/officeDocument/2006/relationships/image" Target="../media/image33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2.jpeg"/><Relationship Id="rId66" Type="http://schemas.openxmlformats.org/officeDocument/2006/relationships/image" Target="../media/image48.png"/><Relationship Id="rId74" Type="http://schemas.openxmlformats.org/officeDocument/2006/relationships/image" Target="../media/image55.gif"/><Relationship Id="rId79" Type="http://schemas.openxmlformats.org/officeDocument/2006/relationships/image" Target="../media/image59.png"/><Relationship Id="rId5" Type="http://schemas.openxmlformats.org/officeDocument/2006/relationships/image" Target="../media/image4.gif"/><Relationship Id="rId61" Type="http://schemas.openxmlformats.org/officeDocument/2006/relationships/audio" Target="../media/audio18.wav"/><Relationship Id="rId82" Type="http://schemas.openxmlformats.org/officeDocument/2006/relationships/image" Target="../media/image62.png"/><Relationship Id="rId10" Type="http://schemas.openxmlformats.org/officeDocument/2006/relationships/image" Target="../media/image16.jpeg"/><Relationship Id="rId19" Type="http://schemas.microsoft.com/office/2007/relationships/hdphoto" Target="../media/hdphoto5.wdp"/><Relationship Id="rId31" Type="http://schemas.openxmlformats.org/officeDocument/2006/relationships/audio" Target="../media/audio4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image" Target="../media/image47.jpeg"/><Relationship Id="rId73" Type="http://schemas.openxmlformats.org/officeDocument/2006/relationships/image" Target="../media/image54.gif"/><Relationship Id="rId78" Type="http://schemas.openxmlformats.org/officeDocument/2006/relationships/image" Target="../media/image58.png"/><Relationship Id="rId81" Type="http://schemas.openxmlformats.org/officeDocument/2006/relationships/image" Target="../media/image61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8.png"/><Relationship Id="rId22" Type="http://schemas.openxmlformats.org/officeDocument/2006/relationships/image" Target="../media/image22.gif"/><Relationship Id="rId27" Type="http://schemas.openxmlformats.org/officeDocument/2006/relationships/audio" Target="../media/audio2.wav"/><Relationship Id="rId30" Type="http://schemas.openxmlformats.org/officeDocument/2006/relationships/image" Target="../media/image28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6.jpeg"/><Relationship Id="rId69" Type="http://schemas.openxmlformats.org/officeDocument/2006/relationships/image" Target="../media/image50.jpeg"/><Relationship Id="rId77" Type="http://schemas.openxmlformats.org/officeDocument/2006/relationships/image" Target="../media/image3.gif"/><Relationship Id="rId8" Type="http://schemas.openxmlformats.org/officeDocument/2006/relationships/image" Target="../media/image14.png"/><Relationship Id="rId51" Type="http://schemas.openxmlformats.org/officeDocument/2006/relationships/audio" Target="../media/audio14.wav"/><Relationship Id="rId72" Type="http://schemas.openxmlformats.org/officeDocument/2006/relationships/image" Target="../media/image53.png"/><Relationship Id="rId80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openxmlformats.org/officeDocument/2006/relationships/image" Target="../media/image17.jpeg"/><Relationship Id="rId17" Type="http://schemas.microsoft.com/office/2007/relationships/hdphoto" Target="../media/hdphoto4.wdp"/><Relationship Id="rId25" Type="http://schemas.openxmlformats.org/officeDocument/2006/relationships/image" Target="../media/image25.gif"/><Relationship Id="rId33" Type="http://schemas.openxmlformats.org/officeDocument/2006/relationships/audio" Target="../media/audio5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.wav"/><Relationship Id="rId67" Type="http://schemas.microsoft.com/office/2007/relationships/hdphoto" Target="../media/hdphoto7.wdp"/><Relationship Id="rId20" Type="http://schemas.openxmlformats.org/officeDocument/2006/relationships/image" Target="../media/image21.png"/><Relationship Id="rId41" Type="http://schemas.openxmlformats.org/officeDocument/2006/relationships/audio" Target="../media/audio9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51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3.png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 Jolie Môme ( ).wav">
            <a:hlinkClick r:id="" action="ppaction://media"/>
          </p:cNvPr>
          <p:cNvPicPr>
            <a:picLocks noRot="1" noChangeAspect="1"/>
          </p:cNvPicPr>
          <p:nvPr>
            <a:wavAudioFile r:embed="rId1" name="17 - Jolie Môme ( 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025" y="6296025"/>
            <a:ext cx="9001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408738" cy="46799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34B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597573"/>
            <a:ext cx="3860895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VA - Poètes de la chanson française [2021] (La Licorne) [MP3 - 320 Kbps]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73238"/>
            <a:ext cx="3335338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JClaude\Desktop\cd1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934B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598" y="267105"/>
            <a:ext cx="606291" cy="33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617663" y="1503363"/>
            <a:ext cx="604996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Du bout des lèvres Barbara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Que serais-je sans toi (Mix 2020) Jean Ferrat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La petite fugue Maxime le Forestier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Je suis comme je suis Juliette Greco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L'eau à la bouche (BOF "L'eau à la bouche") Serge Gainsbourg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Plus bleu que tes yeux Charles Aznavour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La chasse aux papillons Georges Brassens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Île de Ré Claude Nougaro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Les Marquises Jacques Brel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Votre fille a 20 ans Serge Reggiani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Vingt ans Leo Ferre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La mauvaise réputation Georges Brassens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Ma solitude Georges Moustaki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Quand on n'a que l'amour Jacques Brel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C'est beau la vie Jean Ferrat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Les feuilles mortes Yves Montand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Jolie Môme Juliette Greco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Un jour tu verras Mouloudji</a:t>
            </a:r>
            <a:endParaRPr lang="en-US" sz="1400" b="1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888" y="16637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16335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22018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88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01 - Du bout des lèvre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02 - Que serais-je sans toi (Mix 2020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03 - La petite fugu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04 - Je suis comme je sui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SansTit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06 - Plus bleu que tes yeux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07 - La chasse aux papillon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08 - Île de Ré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09 - Les Marquise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 - Votre fille a 20 an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11 - Vingt an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12 - La mauvaise réputation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13 - Ma solitud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14 - Quand on n'a que l'amour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15 - C'est beau la vi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16 - Les feuilles mort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17 - Jolie Môme ( 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18 - Un jour tu verra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66" y="415925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11688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3613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50" y="6370637"/>
            <a:ext cx="7921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.png"/>
          <p:cNvPicPr>
            <a:picLocks noChangeAspect="1" noChangeArrowheads="1"/>
          </p:cNvPicPr>
          <p:nvPr/>
        </p:nvPicPr>
        <p:blipFill>
          <a:blip r:embed="rId78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63" y="4156075"/>
            <a:ext cx="5651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" descr="C:\Users\JCL\Desktop\VA - Poètes de la chanson française [2021] (La Licorne) [MP3 - 320 Kbps]\cover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163" y="1292225"/>
            <a:ext cx="1651000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862013"/>
            <a:ext cx="2595562" cy="245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2024-04-08T15:08:04Z</dcterms:modified>
</cp:coreProperties>
</file>