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6" r:id="rId2"/>
    <p:sldId id="347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t8jcMVabIIccjOwa4MusA==" hashData="wy/Gk3ICSmDicWIUXrfZzyOQ3a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4BC9"/>
    <a:srgbClr val="FF4F4F"/>
    <a:srgbClr val="FF9BE5"/>
    <a:srgbClr val="FF69D8"/>
    <a:srgbClr val="9E0075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328" autoAdjust="0"/>
    <p:restoredTop sz="94660" autoAdjust="0"/>
  </p:normalViewPr>
  <p:slideViewPr>
    <p:cSldViewPr>
      <p:cViewPr>
        <p:scale>
          <a:sx n="78" d="100"/>
          <a:sy n="78" d="100"/>
        </p:scale>
        <p:origin x="-1459" y="-3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6E705F1-B2D9-428C-A7A9-32F307DBCB78}" type="datetimeFigureOut">
              <a:rPr lang="fr-FR"/>
              <a:pPr>
                <a:defRPr/>
              </a:pPr>
              <a:t>08/04/2024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243E65D-D857-4066-8BB5-447C366A610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24651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D047847-EB4D-4303-B8F2-50811ACE27D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728DC3C-C171-43B6-BF38-B82BA4D808FE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B89C208-333E-4678-9321-29819E5C399D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A78BEC-8CF9-4942-AE55-D0C2A4D0B63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01733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18C7C0-9201-4456-B22E-DF1DAFA4579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405096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F2EC74-B1DC-491B-A57C-41A9901F630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4522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D2DA01-F1D2-4498-9EF6-C7D043A9AAF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99212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DB5263-CCBF-479E-9786-CD838DF772A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811289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1FEE3E-C246-4E2A-BFFC-37A6D5037D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2045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7116D-D573-4A56-9024-471A108B79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50860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3047D3-0C5A-45B0-AE36-D03A604AC1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99389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072B0-9539-4B0F-9546-4A570009BCE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6745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03E4FA-ABB2-477E-AE62-47EB63AA06D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499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DD038C-0EAF-4385-9D6E-BCB7AF252AE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1709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171">
              <a:schemeClr val="tx1"/>
            </a:gs>
            <a:gs pos="67000">
              <a:schemeClr val="accent4">
                <a:lumMod val="10000"/>
              </a:schemeClr>
            </a:gs>
            <a:gs pos="93667">
              <a:schemeClr val="accent4">
                <a:lumMod val="10000"/>
              </a:schemeClr>
            </a:gs>
            <a:gs pos="83000">
              <a:schemeClr val="accent4">
                <a:lumMod val="10000"/>
              </a:schemeClr>
            </a:gs>
            <a:gs pos="77000">
              <a:srgbClr val="934BC9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5026CA4-43C1-427B-9D7E-5BE83743A1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2.wdp"/><Relationship Id="rId18" Type="http://schemas.openxmlformats.org/officeDocument/2006/relationships/image" Target="../media/image20.png"/><Relationship Id="rId26" Type="http://schemas.openxmlformats.org/officeDocument/2006/relationships/image" Target="../media/image26.jpeg"/><Relationship Id="rId39" Type="http://schemas.openxmlformats.org/officeDocument/2006/relationships/audio" Target="../media/audio8.wav"/><Relationship Id="rId21" Type="http://schemas.microsoft.com/office/2007/relationships/hdphoto" Target="../media/hdphoto6.wdp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audio" Target="../media/audio1.wav"/><Relationship Id="rId50" Type="http://schemas.openxmlformats.org/officeDocument/2006/relationships/image" Target="../media/image38.jpeg"/><Relationship Id="rId55" Type="http://schemas.openxmlformats.org/officeDocument/2006/relationships/audio" Target="../media/audio15.wav"/><Relationship Id="rId63" Type="http://schemas.openxmlformats.org/officeDocument/2006/relationships/image" Target="../media/image45.gif"/><Relationship Id="rId68" Type="http://schemas.openxmlformats.org/officeDocument/2006/relationships/image" Target="../media/image49.png"/><Relationship Id="rId76" Type="http://schemas.openxmlformats.org/officeDocument/2006/relationships/image" Target="../media/image57.png"/><Relationship Id="rId84" Type="http://schemas.openxmlformats.org/officeDocument/2006/relationships/image" Target="../media/image63.jpeg"/><Relationship Id="rId7" Type="http://schemas.openxmlformats.org/officeDocument/2006/relationships/image" Target="../media/image13.gif"/><Relationship Id="rId71" Type="http://schemas.openxmlformats.org/officeDocument/2006/relationships/image" Target="../media/image52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9.png"/><Relationship Id="rId29" Type="http://schemas.openxmlformats.org/officeDocument/2006/relationships/audio" Target="../media/audio3.wav"/><Relationship Id="rId11" Type="http://schemas.microsoft.com/office/2007/relationships/hdphoto" Target="../media/hdphoto1.wdp"/><Relationship Id="rId24" Type="http://schemas.openxmlformats.org/officeDocument/2006/relationships/image" Target="../media/image24.png"/><Relationship Id="rId32" Type="http://schemas.openxmlformats.org/officeDocument/2006/relationships/image" Target="../media/image29.jpeg"/><Relationship Id="rId37" Type="http://schemas.openxmlformats.org/officeDocument/2006/relationships/audio" Target="../media/audio7.wav"/><Relationship Id="rId40" Type="http://schemas.openxmlformats.org/officeDocument/2006/relationships/image" Target="../media/image33.jpeg"/><Relationship Id="rId45" Type="http://schemas.openxmlformats.org/officeDocument/2006/relationships/audio" Target="../media/audio11.wav"/><Relationship Id="rId53" Type="http://schemas.openxmlformats.org/officeDocument/2006/relationships/audio" Target="../media/audio14.wav"/><Relationship Id="rId58" Type="http://schemas.openxmlformats.org/officeDocument/2006/relationships/image" Target="../media/image42.jpeg"/><Relationship Id="rId66" Type="http://schemas.openxmlformats.org/officeDocument/2006/relationships/image" Target="../media/image48.png"/><Relationship Id="rId74" Type="http://schemas.openxmlformats.org/officeDocument/2006/relationships/image" Target="../media/image55.gif"/><Relationship Id="rId79" Type="http://schemas.openxmlformats.org/officeDocument/2006/relationships/image" Target="../media/image59.png"/><Relationship Id="rId5" Type="http://schemas.openxmlformats.org/officeDocument/2006/relationships/image" Target="../media/image4.gif"/><Relationship Id="rId61" Type="http://schemas.openxmlformats.org/officeDocument/2006/relationships/audio" Target="../media/audio18.wav"/><Relationship Id="rId82" Type="http://schemas.openxmlformats.org/officeDocument/2006/relationships/image" Target="../media/image62.png"/><Relationship Id="rId10" Type="http://schemas.openxmlformats.org/officeDocument/2006/relationships/image" Target="../media/image16.jpeg"/><Relationship Id="rId19" Type="http://schemas.microsoft.com/office/2007/relationships/hdphoto" Target="../media/hdphoto5.wdp"/><Relationship Id="rId31" Type="http://schemas.openxmlformats.org/officeDocument/2006/relationships/audio" Target="../media/audio4.wav"/><Relationship Id="rId44" Type="http://schemas.openxmlformats.org/officeDocument/2006/relationships/image" Target="../media/image35.jpeg"/><Relationship Id="rId52" Type="http://schemas.openxmlformats.org/officeDocument/2006/relationships/image" Target="../media/image39.jpeg"/><Relationship Id="rId60" Type="http://schemas.openxmlformats.org/officeDocument/2006/relationships/image" Target="../media/image43.jpeg"/><Relationship Id="rId65" Type="http://schemas.openxmlformats.org/officeDocument/2006/relationships/image" Target="../media/image47.jpeg"/><Relationship Id="rId73" Type="http://schemas.openxmlformats.org/officeDocument/2006/relationships/image" Target="../media/image54.gif"/><Relationship Id="rId78" Type="http://schemas.openxmlformats.org/officeDocument/2006/relationships/image" Target="../media/image58.png"/><Relationship Id="rId81" Type="http://schemas.openxmlformats.org/officeDocument/2006/relationships/image" Target="../media/image61.jpe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18.png"/><Relationship Id="rId22" Type="http://schemas.openxmlformats.org/officeDocument/2006/relationships/image" Target="../media/image22.gif"/><Relationship Id="rId27" Type="http://schemas.openxmlformats.org/officeDocument/2006/relationships/audio" Target="../media/audio2.wav"/><Relationship Id="rId30" Type="http://schemas.openxmlformats.org/officeDocument/2006/relationships/image" Target="../media/image28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37.jpeg"/><Relationship Id="rId56" Type="http://schemas.openxmlformats.org/officeDocument/2006/relationships/image" Target="../media/image41.jpeg"/><Relationship Id="rId64" Type="http://schemas.openxmlformats.org/officeDocument/2006/relationships/image" Target="../media/image46.jpeg"/><Relationship Id="rId69" Type="http://schemas.openxmlformats.org/officeDocument/2006/relationships/image" Target="../media/image50.jpeg"/><Relationship Id="rId77" Type="http://schemas.openxmlformats.org/officeDocument/2006/relationships/image" Target="../media/image3.gif"/><Relationship Id="rId8" Type="http://schemas.openxmlformats.org/officeDocument/2006/relationships/image" Target="../media/image14.png"/><Relationship Id="rId51" Type="http://schemas.openxmlformats.org/officeDocument/2006/relationships/audio" Target="../media/audio13.wav"/><Relationship Id="rId72" Type="http://schemas.openxmlformats.org/officeDocument/2006/relationships/image" Target="../media/image53.png"/><Relationship Id="rId80" Type="http://schemas.openxmlformats.org/officeDocument/2006/relationships/image" Target="../media/image60.png"/><Relationship Id="rId3" Type="http://schemas.openxmlformats.org/officeDocument/2006/relationships/image" Target="../media/image10.png"/><Relationship Id="rId12" Type="http://schemas.openxmlformats.org/officeDocument/2006/relationships/image" Target="../media/image17.jpeg"/><Relationship Id="rId17" Type="http://schemas.microsoft.com/office/2007/relationships/hdphoto" Target="../media/hdphoto4.wdp"/><Relationship Id="rId25" Type="http://schemas.openxmlformats.org/officeDocument/2006/relationships/image" Target="../media/image25.gif"/><Relationship Id="rId33" Type="http://schemas.openxmlformats.org/officeDocument/2006/relationships/audio" Target="../media/audio5.wav"/><Relationship Id="rId38" Type="http://schemas.openxmlformats.org/officeDocument/2006/relationships/image" Target="../media/image32.jpeg"/><Relationship Id="rId46" Type="http://schemas.openxmlformats.org/officeDocument/2006/relationships/image" Target="../media/image36.jpeg"/><Relationship Id="rId59" Type="http://schemas.openxmlformats.org/officeDocument/2006/relationships/audio" Target="../media/audio17.wav"/><Relationship Id="rId67" Type="http://schemas.microsoft.com/office/2007/relationships/hdphoto" Target="../media/hdphoto7.wdp"/><Relationship Id="rId20" Type="http://schemas.openxmlformats.org/officeDocument/2006/relationships/image" Target="../media/image21.png"/><Relationship Id="rId41" Type="http://schemas.openxmlformats.org/officeDocument/2006/relationships/audio" Target="../media/audio9.wav"/><Relationship Id="rId54" Type="http://schemas.openxmlformats.org/officeDocument/2006/relationships/image" Target="../media/image40.jpeg"/><Relationship Id="rId62" Type="http://schemas.openxmlformats.org/officeDocument/2006/relationships/image" Target="../media/image44.jpeg"/><Relationship Id="rId70" Type="http://schemas.openxmlformats.org/officeDocument/2006/relationships/image" Target="../media/image51.png"/><Relationship Id="rId75" Type="http://schemas.openxmlformats.org/officeDocument/2006/relationships/image" Target="../media/image56.png"/><Relationship Id="rId83" Type="http://schemas.openxmlformats.org/officeDocument/2006/relationships/audio" Target="../media/audio1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3.wdp"/><Relationship Id="rId23" Type="http://schemas.openxmlformats.org/officeDocument/2006/relationships/image" Target="../media/image23.png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1 - Aimer à perdre la raison (Mix 2020).wav">
            <a:hlinkClick r:id="" action="ppaction://media"/>
          </p:cNvPr>
          <p:cNvPicPr>
            <a:picLocks noRot="1" noChangeAspect="1"/>
          </p:cNvPicPr>
          <p:nvPr>
            <a:wavAudioFile r:embed="rId1" name="11 - Aimer à perdre la raison (Mix 2020)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025" y="6296025"/>
            <a:ext cx="900113" cy="30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476375" y="1125538"/>
            <a:ext cx="6408738" cy="467995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8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5150" y="1857375"/>
            <a:ext cx="3217863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Ellipse 8"/>
          <p:cNvSpPr/>
          <p:nvPr/>
        </p:nvSpPr>
        <p:spPr bwMode="auto">
          <a:xfrm rot="7484241">
            <a:off x="5387976" y="2835275"/>
            <a:ext cx="1243012" cy="1258887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934B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7" y="1597573"/>
            <a:ext cx="3860895" cy="3662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L\Desktop\VA - Poètes de la chanson française [2021] (La Licorne) [MP3 - 320 Kbps]\cover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773238"/>
            <a:ext cx="3335338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JClaude\Desktop\cd2.gif"/>
          <p:cNvPicPr>
            <a:picLocks noChangeAspect="1" noChangeArrowheads="1" noCrop="1"/>
          </p:cNvPicPr>
          <p:nvPr/>
        </p:nvPicPr>
        <p:blipFill>
          <a:blip r:embed="rId12">
            <a:duotone>
              <a:prstClr val="black"/>
              <a:srgbClr val="934BC9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834" y="265667"/>
            <a:ext cx="631998" cy="344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Cadre 9"/>
          <p:cNvSpPr/>
          <p:nvPr/>
        </p:nvSpPr>
        <p:spPr>
          <a:xfrm>
            <a:off x="1476375" y="1125538"/>
            <a:ext cx="6191250" cy="460692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294769" y="1336119"/>
            <a:ext cx="6554461" cy="4185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01 - Pauvre </a:t>
            </a:r>
            <a:r>
              <a:rPr lang="fr-FR" sz="1400" b="1" dirty="0" err="1" smtClean="0">
                <a:solidFill>
                  <a:srgbClr val="FFC000"/>
                </a:solidFill>
              </a:rPr>
              <a:t>rutebeuf</a:t>
            </a:r>
            <a:r>
              <a:rPr lang="fr-FR" sz="1400" b="1" dirty="0" smtClean="0">
                <a:solidFill>
                  <a:srgbClr val="FFC000"/>
                </a:solidFill>
              </a:rPr>
              <a:t> Nana </a:t>
            </a:r>
            <a:r>
              <a:rPr lang="fr-FR" sz="1400" b="1" dirty="0" err="1" smtClean="0">
                <a:solidFill>
                  <a:srgbClr val="FFC000"/>
                </a:solidFill>
              </a:rPr>
              <a:t>Mouskouri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02 - Une </a:t>
            </a:r>
            <a:r>
              <a:rPr lang="fr-FR" sz="1400" b="1" dirty="0" smtClean="0">
                <a:solidFill>
                  <a:srgbClr val="FFC000"/>
                </a:solidFill>
              </a:rPr>
              <a:t>île Serge Lama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03 - Le petit </a:t>
            </a:r>
            <a:r>
              <a:rPr lang="fr-FR" sz="1400" b="1" dirty="0" smtClean="0">
                <a:solidFill>
                  <a:srgbClr val="FFC000"/>
                </a:solidFill>
              </a:rPr>
              <a:t>garçon Serge </a:t>
            </a:r>
            <a:r>
              <a:rPr lang="fr-FR" sz="1400" b="1" dirty="0" err="1" smtClean="0">
                <a:solidFill>
                  <a:srgbClr val="FFC000"/>
                </a:solidFill>
              </a:rPr>
              <a:t>reggiani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04 - Ma plus belle histoire </a:t>
            </a:r>
            <a:r>
              <a:rPr lang="fr-FR" sz="1400" b="1" dirty="0" smtClean="0">
                <a:solidFill>
                  <a:srgbClr val="FFC000"/>
                </a:solidFill>
              </a:rPr>
              <a:t>d'amour Barbara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05 - Le </a:t>
            </a:r>
            <a:r>
              <a:rPr lang="fr-FR" sz="1400" b="1" dirty="0" smtClean="0">
                <a:solidFill>
                  <a:srgbClr val="FFC000"/>
                </a:solidFill>
              </a:rPr>
              <a:t>déserteur Boris Vian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06 - La </a:t>
            </a:r>
            <a:r>
              <a:rPr lang="fr-FR" sz="1400" b="1" dirty="0" smtClean="0">
                <a:solidFill>
                  <a:srgbClr val="FFC000"/>
                </a:solidFill>
              </a:rPr>
              <a:t>bohème Charles Aznavour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07 - Tu </a:t>
            </a:r>
            <a:r>
              <a:rPr lang="fr-FR" sz="1400" b="1" dirty="0" smtClean="0">
                <a:solidFill>
                  <a:srgbClr val="FFC000"/>
                </a:solidFill>
              </a:rPr>
              <a:t>verras Claude Nougaro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08 - Chanson pour </a:t>
            </a:r>
            <a:r>
              <a:rPr lang="fr-FR" sz="1400" b="1" dirty="0" smtClean="0">
                <a:solidFill>
                  <a:srgbClr val="FFC000"/>
                </a:solidFill>
              </a:rPr>
              <a:t>l'auvergnat Georges Brassens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09 - Le temps de vivre (</a:t>
            </a:r>
            <a:r>
              <a:rPr lang="fr-FR" sz="1400" b="1" dirty="0" smtClean="0">
                <a:solidFill>
                  <a:srgbClr val="FFC000"/>
                </a:solidFill>
              </a:rPr>
              <a:t>BOF Le </a:t>
            </a:r>
            <a:r>
              <a:rPr lang="fr-FR" sz="1400" b="1" dirty="0">
                <a:solidFill>
                  <a:srgbClr val="FFC000"/>
                </a:solidFill>
              </a:rPr>
              <a:t>temps de </a:t>
            </a:r>
            <a:r>
              <a:rPr lang="fr-FR" sz="1400" b="1" dirty="0" smtClean="0">
                <a:solidFill>
                  <a:srgbClr val="FFC000"/>
                </a:solidFill>
              </a:rPr>
              <a:t>vivre) Georges Moustaki 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10 - Le </a:t>
            </a:r>
            <a:r>
              <a:rPr lang="fr-FR" sz="1400" b="1" dirty="0" smtClean="0">
                <a:solidFill>
                  <a:srgbClr val="FFC000"/>
                </a:solidFill>
              </a:rPr>
              <a:t>loup </a:t>
            </a:r>
            <a:r>
              <a:rPr lang="fr-FR" sz="1400" b="1" dirty="0">
                <a:solidFill>
                  <a:srgbClr val="FFC000"/>
                </a:solidFill>
              </a:rPr>
              <a:t>la biche et le </a:t>
            </a:r>
            <a:r>
              <a:rPr lang="fr-FR" sz="1400" b="1" dirty="0" smtClean="0">
                <a:solidFill>
                  <a:srgbClr val="FFC000"/>
                </a:solidFill>
              </a:rPr>
              <a:t>chevalier Une </a:t>
            </a:r>
            <a:r>
              <a:rPr lang="fr-FR" sz="1400" b="1" dirty="0">
                <a:solidFill>
                  <a:srgbClr val="FFC000"/>
                </a:solidFill>
              </a:rPr>
              <a:t>chanson </a:t>
            </a:r>
            <a:r>
              <a:rPr lang="fr-FR" sz="1400" b="1" dirty="0" smtClean="0">
                <a:solidFill>
                  <a:srgbClr val="FFC000"/>
                </a:solidFill>
              </a:rPr>
              <a:t>douce Henri Salvador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11 - Aimer à perdre la raison (Mix 2020</a:t>
            </a:r>
            <a:r>
              <a:rPr lang="fr-FR" sz="1400" b="1" dirty="0" smtClean="0">
                <a:solidFill>
                  <a:srgbClr val="FFC000"/>
                </a:solidFill>
              </a:rPr>
              <a:t>) Jean Ferra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12 </a:t>
            </a:r>
            <a:r>
              <a:rPr lang="fr-FR" sz="1400" b="1" dirty="0" smtClean="0">
                <a:solidFill>
                  <a:srgbClr val="FFC000"/>
                </a:solidFill>
              </a:rPr>
              <a:t>– Paname Leo Ferre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13 - </a:t>
            </a:r>
            <a:r>
              <a:rPr lang="fr-FR" sz="1400" b="1" dirty="0" smtClean="0">
                <a:solidFill>
                  <a:srgbClr val="FFC000"/>
                </a:solidFill>
              </a:rPr>
              <a:t>Déshabillez-moi Juliette Greco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14 </a:t>
            </a:r>
            <a:r>
              <a:rPr lang="fr-FR" sz="1400" b="1" dirty="0" smtClean="0">
                <a:solidFill>
                  <a:srgbClr val="FFC000"/>
                </a:solidFill>
              </a:rPr>
              <a:t>– Barbara Les </a:t>
            </a:r>
            <a:r>
              <a:rPr lang="fr-FR" sz="1400" b="1" dirty="0" err="1" smtClean="0">
                <a:solidFill>
                  <a:srgbClr val="FFC000"/>
                </a:solidFill>
              </a:rPr>
              <a:t>Freres</a:t>
            </a:r>
            <a:r>
              <a:rPr lang="fr-FR" sz="1400" b="1" dirty="0" smtClean="0">
                <a:solidFill>
                  <a:srgbClr val="FFC000"/>
                </a:solidFill>
              </a:rPr>
              <a:t> Jacques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15 </a:t>
            </a:r>
            <a:r>
              <a:rPr lang="fr-FR" sz="1400" b="1" dirty="0" smtClean="0">
                <a:solidFill>
                  <a:srgbClr val="FFC000"/>
                </a:solidFill>
              </a:rPr>
              <a:t>– Baudelaire Serge Gainsbourg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16 - A 15 </a:t>
            </a:r>
            <a:r>
              <a:rPr lang="fr-FR" sz="1400" b="1" dirty="0" smtClean="0">
                <a:solidFill>
                  <a:srgbClr val="FFC000"/>
                </a:solidFill>
              </a:rPr>
              <a:t>ans Serge Lama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17 - Le condamné à </a:t>
            </a:r>
            <a:r>
              <a:rPr lang="fr-FR" sz="1400" b="1" dirty="0" smtClean="0">
                <a:solidFill>
                  <a:srgbClr val="FFC000"/>
                </a:solidFill>
              </a:rPr>
              <a:t>mort Mouloudji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18 - La ballade des </a:t>
            </a:r>
            <a:r>
              <a:rPr lang="fr-FR" sz="1400" b="1" dirty="0" smtClean="0">
                <a:solidFill>
                  <a:srgbClr val="FFC000"/>
                </a:solidFill>
              </a:rPr>
              <a:t>pendus Serge Reggiani</a:t>
            </a:r>
            <a:endParaRPr lang="fr-FR" sz="1400" b="1" dirty="0">
              <a:solidFill>
                <a:srgbClr val="FFC000"/>
              </a:solidFill>
            </a:endParaRPr>
          </a:p>
          <a:p>
            <a:pPr algn="ctr" eaLnBrk="1" hangingPunct="1"/>
            <a:r>
              <a:rPr lang="fr-FR" sz="1400" b="1" dirty="0">
                <a:solidFill>
                  <a:srgbClr val="FFC000"/>
                </a:solidFill>
              </a:rPr>
              <a:t>19 - Est-Ce Ainsi Que Les Hommes </a:t>
            </a:r>
            <a:r>
              <a:rPr lang="fr-FR" sz="1400" b="1" dirty="0" smtClean="0">
                <a:solidFill>
                  <a:srgbClr val="FFC000"/>
                </a:solidFill>
              </a:rPr>
              <a:t>Vivent Yves Montand</a:t>
            </a:r>
            <a:endParaRPr lang="fr-FR" sz="1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888" y="166370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4213" y="16335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8638" y="22018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3088" y="22018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29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7" name="01 - Pauvre rutebeuf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9" name="02 - Une îl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31" name="03 - Le petit garçon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33" name="04 - Ma plus belle histoire d'amou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35" name="05 - Le déserteur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7" name="06 - La bohème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9" name="07 - Tu verras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41" name="08 - Chanson pour l'auvergnat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43" name="09 - Le temps de vivre (BOF _Le temps de vivre_)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45" name="10 - Le loup, la biche et le chevalier _Une chanson douce_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7" name="11 - Aimer à perdre la raison (Mix 2020)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9" name="12 - Paname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51" name="13 - Déshabillez-moi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53" name="14 - Barbara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55" name="15 - Baudelair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7" name="16 - A 15 ans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9" name="17 - Le condamné à mort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4894263"/>
            <a:ext cx="446087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61" name="18 - La ballade des pendus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6">
            <a:extLst>
              <a:ext uri="{BEBA8EAE-BF5A-486C-A8C5-ECC9F3942E4B}">
                <a14:imgProps xmlns:a14="http://schemas.microsoft.com/office/drawing/2010/main">
                  <a14:imgLayer r:embed="rId67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4230569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9738" y="4611688"/>
            <a:ext cx="749300" cy="99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3613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752" y="6405023"/>
            <a:ext cx="792163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 descr="C:\Users\christelle\Desktop\Image1.png"/>
          <p:cNvPicPr>
            <a:picLocks noChangeAspect="1" noChangeArrowheads="1"/>
          </p:cNvPicPr>
          <p:nvPr/>
        </p:nvPicPr>
        <p:blipFill>
          <a:blip r:embed="rId78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3" descr="C:\Users\christelle\Desktop\Image2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726" y="4213225"/>
            <a:ext cx="565150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9" descr="C:\Users\JCL\Desktop\VA - Poètes de la chanson française [2021] (La Licorne) [MP3 - 320 Kbps]\cover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3163" y="1292225"/>
            <a:ext cx="1651000" cy="159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4" descr="C:\Users\Jclaude\Desktop\99999999999\999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538" y="862013"/>
            <a:ext cx="2595562" cy="245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19" descr="C:\Users\Marie-Jose\Desktop\NUMEROS JUKEBOX NOIR\19 (FILEminimizer).jpg">
            <a:hlinkClick r:id="" action="ppaction://noaction" highlightClick="1">
              <a:snd r:embed="rId83" name="19 - Est-Ce Ainsi Que Les Hommes Vivent_.wav"/>
            </a:hlinkClick>
          </p:cNvPr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6413" y="2938463"/>
            <a:ext cx="4000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150</Words>
  <Application>Microsoft Office PowerPoint</Application>
  <PresentationFormat>Affichage à l'écran (4:3)</PresentationFormat>
  <Paragraphs>22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2024-04-08T15:13:25Z</dcterms:modified>
</cp:coreProperties>
</file>