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52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2RZgoKldxaqLUNBeKQ7iA==" hashData="QJwg4KK/si9mxpi47tIVt0WYY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8200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9004" autoAdjust="0"/>
    <p:restoredTop sz="94660"/>
  </p:normalViewPr>
  <p:slideViewPr>
    <p:cSldViewPr>
      <p:cViewPr>
        <p:scale>
          <a:sx n="85" d="100"/>
          <a:sy n="85" d="100"/>
        </p:scale>
        <p:origin x="-854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C0FBC6-5C6D-447B-A3C2-4DBF05DF38B7}" type="datetimeFigureOut">
              <a:rPr lang="fr-FR"/>
              <a:pPr>
                <a:defRPr/>
              </a:pPr>
              <a:t>02/04/2024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A96DF3-4510-4850-8A15-9985FDEDD4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057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ECC133-EEB8-419F-9831-0CF700C0170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AF154B-396D-40D1-8F42-EA75CDFD02C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D17F2D-AEB6-4903-B8D0-ECEE37F7F8F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FF310-08C0-454B-BF0E-D89D5B3A64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5903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CAB82-2CCE-4CDC-8996-BF9D45C9CC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392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A5CBD-3C21-41CC-823C-DE3081B25C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5057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2EE02-F3B7-4F42-A55E-B43429EE39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3805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5D8A7-70F7-4EE9-89AF-86964FA7FE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521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83064-ABF4-4D1C-8ABB-B2D295AB74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1124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97F29-DD39-49EC-9B86-72694509E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0217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6E2D7-DD85-4477-84E6-97A05E86E3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0312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A8214-D490-450F-9C35-2BB101C67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084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A9B24-2E65-495A-B497-3D6F6E2375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9498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0F160-2265-4E52-B250-46912B2022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269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66000">
              <a:srgbClr val="C00000"/>
            </a:gs>
            <a:gs pos="87000">
              <a:schemeClr val="accent4">
                <a:lumMod val="10000"/>
              </a:schemeClr>
            </a:gs>
            <a:gs pos="80000">
              <a:schemeClr val="tx1"/>
            </a:gs>
            <a:gs pos="72000">
              <a:schemeClr val="accent4">
                <a:lumMod val="10000"/>
              </a:schemeClr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7E7038-22A0-4B42-AD1D-0A93E0E49D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gif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7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microsoft.com/office/2007/relationships/hdphoto" Target="../media/hdphoto2.wdp"/><Relationship Id="rId50" Type="http://schemas.openxmlformats.org/officeDocument/2006/relationships/image" Target="../media/image40.gif"/><Relationship Id="rId55" Type="http://schemas.openxmlformats.org/officeDocument/2006/relationships/image" Target="../media/image45.png"/><Relationship Id="rId63" Type="http://schemas.openxmlformats.org/officeDocument/2006/relationships/image" Target="../media/image51.png"/><Relationship Id="rId68" Type="http://schemas.openxmlformats.org/officeDocument/2006/relationships/image" Target="../media/image54.jpeg"/><Relationship Id="rId76" Type="http://schemas.openxmlformats.org/officeDocument/2006/relationships/image" Target="../media/image58.jpeg"/><Relationship Id="rId7" Type="http://schemas.openxmlformats.org/officeDocument/2006/relationships/audio" Target="../media/audio2.wav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7.wav"/><Relationship Id="rId40" Type="http://schemas.openxmlformats.org/officeDocument/2006/relationships/image" Target="../media/image33.jpeg"/><Relationship Id="rId45" Type="http://schemas.microsoft.com/office/2007/relationships/hdphoto" Target="../media/hdphoto1.wdp"/><Relationship Id="rId53" Type="http://schemas.openxmlformats.org/officeDocument/2006/relationships/image" Target="../media/image43.png"/><Relationship Id="rId58" Type="http://schemas.microsoft.com/office/2007/relationships/hdphoto" Target="../media/hdphoto3.wdp"/><Relationship Id="rId66" Type="http://schemas.openxmlformats.org/officeDocument/2006/relationships/image" Target="../media/image52.gif"/><Relationship Id="rId74" Type="http://schemas.openxmlformats.org/officeDocument/2006/relationships/image" Target="../media/image57.jpeg"/><Relationship Id="rId79" Type="http://schemas.openxmlformats.org/officeDocument/2006/relationships/image" Target="../media/image61.png"/><Relationship Id="rId5" Type="http://schemas.openxmlformats.org/officeDocument/2006/relationships/image" Target="../media/image15.gif"/><Relationship Id="rId61" Type="http://schemas.microsoft.com/office/2007/relationships/hdphoto" Target="../media/hdphoto4.wdp"/><Relationship Id="rId10" Type="http://schemas.openxmlformats.org/officeDocument/2006/relationships/image" Target="../media/image18.jpe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6.png"/><Relationship Id="rId52" Type="http://schemas.openxmlformats.org/officeDocument/2006/relationships/image" Target="../media/image42.jpeg"/><Relationship Id="rId60" Type="http://schemas.openxmlformats.org/officeDocument/2006/relationships/image" Target="../media/image49.png"/><Relationship Id="rId65" Type="http://schemas.openxmlformats.org/officeDocument/2006/relationships/image" Target="../media/image9.gif"/><Relationship Id="rId73" Type="http://schemas.microsoft.com/office/2007/relationships/hdphoto" Target="../media/hdphoto7.wdp"/><Relationship Id="rId78" Type="http://schemas.openxmlformats.org/officeDocument/2006/relationships/image" Target="../media/image60.png"/><Relationship Id="rId4" Type="http://schemas.openxmlformats.org/officeDocument/2006/relationships/image" Target="../media/image14.png"/><Relationship Id="rId9" Type="http://schemas.openxmlformats.org/officeDocument/2006/relationships/audio" Target="../media/audio3.wav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2.wav"/><Relationship Id="rId30" Type="http://schemas.openxmlformats.org/officeDocument/2006/relationships/image" Target="../media/image28.jpeg"/><Relationship Id="rId35" Type="http://schemas.openxmlformats.org/officeDocument/2006/relationships/audio" Target="../media/audio16.wav"/><Relationship Id="rId43" Type="http://schemas.openxmlformats.org/officeDocument/2006/relationships/image" Target="../media/image35.gif"/><Relationship Id="rId48" Type="http://schemas.openxmlformats.org/officeDocument/2006/relationships/image" Target="../media/image38.png"/><Relationship Id="rId56" Type="http://schemas.openxmlformats.org/officeDocument/2006/relationships/image" Target="../media/image46.jpeg"/><Relationship Id="rId64" Type="http://schemas.microsoft.com/office/2007/relationships/hdphoto" Target="../media/hdphoto5.wdp"/><Relationship Id="rId69" Type="http://schemas.openxmlformats.org/officeDocument/2006/relationships/image" Target="../media/image7.gif"/><Relationship Id="rId77" Type="http://schemas.openxmlformats.org/officeDocument/2006/relationships/image" Target="../media/image59.png"/><Relationship Id="rId8" Type="http://schemas.openxmlformats.org/officeDocument/2006/relationships/image" Target="../media/image17.jpeg"/><Relationship Id="rId51" Type="http://schemas.openxmlformats.org/officeDocument/2006/relationships/image" Target="../media/image41.png"/><Relationship Id="rId72" Type="http://schemas.openxmlformats.org/officeDocument/2006/relationships/image" Target="../media/image56.jpeg"/><Relationship Id="rId80" Type="http://schemas.openxmlformats.org/officeDocument/2006/relationships/image" Target="../media/image8.gif"/><Relationship Id="rId3" Type="http://schemas.openxmlformats.org/officeDocument/2006/relationships/image" Target="../media/image13.png"/><Relationship Id="rId12" Type="http://schemas.openxmlformats.org/officeDocument/2006/relationships/image" Target="../media/image19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2.jpeg"/><Relationship Id="rId46" Type="http://schemas.openxmlformats.org/officeDocument/2006/relationships/image" Target="../media/image37.png"/><Relationship Id="rId59" Type="http://schemas.openxmlformats.org/officeDocument/2006/relationships/image" Target="../media/image48.gif"/><Relationship Id="rId67" Type="http://schemas.openxmlformats.org/officeDocument/2006/relationships/image" Target="../media/image53.gif"/><Relationship Id="rId20" Type="http://schemas.openxmlformats.org/officeDocument/2006/relationships/image" Target="../media/image23.jpeg"/><Relationship Id="rId41" Type="http://schemas.openxmlformats.org/officeDocument/2006/relationships/audio" Target="../media/audio19.wav"/><Relationship Id="rId54" Type="http://schemas.openxmlformats.org/officeDocument/2006/relationships/image" Target="../media/image44.jpeg"/><Relationship Id="rId62" Type="http://schemas.openxmlformats.org/officeDocument/2006/relationships/image" Target="../media/image50.png"/><Relationship Id="rId70" Type="http://schemas.openxmlformats.org/officeDocument/2006/relationships/image" Target="../media/image55.png"/><Relationship Id="rId75" Type="http://schemas.microsoft.com/office/2007/relationships/hdphoto" Target="../media/hdphoto8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9.jpeg"/><Relationship Id="rId57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scal 2_014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pascal.wav">
            <a:hlinkClick r:id="" action="ppaction://media"/>
          </p:cNvPr>
          <p:cNvPicPr>
            <a:picLocks noRot="1" noChangeAspect="1"/>
          </p:cNvPicPr>
          <p:nvPr>
            <a:wavAudioFile r:embed="rId3" name="pascal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bbbbbb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4763"/>
            <a:ext cx="91694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240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003800" y="280511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81" y="1592263"/>
            <a:ext cx="3957638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6099175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187450" y="865188"/>
            <a:ext cx="6769100" cy="5113337"/>
          </a:xfrm>
          <a:prstGeom prst="frame">
            <a:avLst>
              <a:gd name="adj1" fmla="val 2579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aude\Desktop\aaaa (FILEminimizer)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1747838"/>
            <a:ext cx="3349625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bbbbbb222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766888" y="1358900"/>
            <a:ext cx="5580062" cy="412432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766888" y="1512907"/>
            <a:ext cx="50419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01 - A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Forthlin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Road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02 - Allons en fan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03 - Amy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04 - Chante la rue chante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05 - D'accord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06 - Et bleu...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07 - Je rentre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08 - L’éclaircie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09 - La société de consolation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10 - Les chansons de Voulzy et Souchon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11 - On n'a rien fait de mieux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12 - On n'est pas seul sur la terre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13 - Poète maudit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14 - Rien ne dure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15 -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Saudade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16 - Toxicomanes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17 - Universelle solitude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18 - Vincent pleure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aude\Desktop\000000_détouré (FILEminimizer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470" y="4077072"/>
            <a:ext cx="3933530" cy="2598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6" descr="C:\Users\Marie-Jose\Desktop\NUMEROS JUKEBOX NOIR\1 (FILEminimizer).jpg">
            <a:hlinkClick r:id="" action="ppaction://noaction" highlightClick="1">
              <a:snd r:embed="rId7" name="01 - A Forthlin Road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C:\Users\Marie-Jose\Desktop\NUMEROS JUKEBOX NOIR\2 (FILEminimizer).jpg">
            <a:hlinkClick r:id="" action="ppaction://noaction" highlightClick="1">
              <a:snd r:embed="rId9" name="02 - Allons en fan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3464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3" descr="C:\Users\Marie-Jose\Desktop\NUMEROS JUKEBOX NOIR\3 (FILEminimizer).jpg">
            <a:hlinkClick r:id="" action="ppaction://noaction" highlightClick="1">
              <a:snd r:embed="rId11" name="03 - Amy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360045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4" descr="C:\Users\Marie-Jose\Desktop\NUMEROS JUKEBOX NOIR\4 (FILEminimizer).jpg">
            <a:hlinkClick r:id="" action="ppaction://noaction" highlightClick="1">
              <a:snd r:embed="rId13" name="04 - Chante la rue chante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62388"/>
            <a:ext cx="4318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" descr="C:\Users\Marie-Jose\Desktop\NUMEROS JUKEBOX NOIR\5 (FILEminimizer).jpg">
            <a:hlinkClick r:id="" action="ppaction://noaction" highlightClick="1">
              <a:snd r:embed="rId15" name="Pascal Obispo - D'accord (mp3cut.net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4117975"/>
            <a:ext cx="4683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6" descr="C:\Users\Marie-Jose\Desktop\NUMEROS JUKEBOX NOIR\6 (FILEminimizer).jpg">
            <a:hlinkClick r:id="" action="ppaction://noaction" highlightClick="1">
              <a:snd r:embed="rId17" name="06 - Et bleu...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32911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7" descr="C:\Users\Marie-Jose\Desktop\NUMEROS JUKEBOX NOIR\7 (FILEminimizer).jpg">
            <a:hlinkClick r:id="" action="ppaction://noaction" highlightClick="1">
              <a:snd r:embed="rId19" name="07 - Je rent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586288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8" descr="C:\Users\Marie-Jose\Desktop\NUMEROS JUKEBOX NOIR\8 (FILEminimizer).jpg">
            <a:hlinkClick r:id="" action="ppaction://noaction" highlightClick="1">
              <a:snd r:embed="rId21" name="08 - L’éclairc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48387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9" descr="C:\Users\Marie-Jose\Desktop\NUMEROS JUKEBOX NOIR\9 (FILEminimizer).jpg">
            <a:hlinkClick r:id="" action="ppaction://noaction" highlightClick="1">
              <a:snd r:embed="rId23" name="09 - La société de consolati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08952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5" name="11 - On n'a rien fait de mieux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3346450"/>
            <a:ext cx="4921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7" name="12 - On n'est pas seul sur la ter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608388"/>
            <a:ext cx="4984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9" name="13 - Poète maudi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62388"/>
            <a:ext cx="4651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1" name="14 - Rien ne du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4117975"/>
            <a:ext cx="476250" cy="21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5" descr="C:\Users\Marie-Jose\Desktop\NUMEROS JUKEBOX NOIR\15 (FILEminimizer).jpg">
            <a:hlinkClick r:id="" action="ppaction://noaction" highlightClick="1">
              <a:snd r:embed="rId33" name="15 - Saudad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4329113"/>
            <a:ext cx="4953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6" descr="C:\Users\Marie-Jose\Desktop\NUMEROS JUKEBOX NOIR\16 (FILEminimizer).jpg">
            <a:hlinkClick r:id="" action="ppaction://noaction" highlightClick="1">
              <a:snd r:embed="rId35" name="16 - Toxicomane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586288"/>
            <a:ext cx="488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7" descr="C:\Users\Marie-Jose\Desktop\NUMEROS JUKEBOX NOIR\17 (FILEminimizer).jpg">
            <a:hlinkClick r:id="" action="ppaction://noaction" highlightClick="1">
              <a:snd r:embed="rId37" name="17 - Universelle solitud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838700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8" descr="C:\Users\Marie-Jose\Desktop\NUMEROS JUKEBOX NOIR\18 (FILEminimizer).jpg">
            <a:hlinkClick r:id="" action="ppaction://noaction" highlightClick="1">
              <a:snd r:embed="rId39" name="18 - Vincent pleur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5089525"/>
            <a:ext cx="4508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41" name="10 - Les chansons de Voulzy et Soucho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097213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50838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7213"/>
            <a:ext cx="190500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621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1590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Image 10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3308350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2004218" y="1589882"/>
            <a:ext cx="373063" cy="368300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88" y="1430338"/>
            <a:ext cx="60325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9475" y="1774825"/>
            <a:ext cx="296863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60987"/>
            <a:ext cx="906145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901274"/>
            <a:ext cx="804863" cy="107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 bwMode="auto">
          <a:xfrm>
            <a:off x="2727325" y="3116263"/>
            <a:ext cx="385763" cy="22399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2" name="Cadre 71"/>
          <p:cNvSpPr/>
          <p:nvPr/>
        </p:nvSpPr>
        <p:spPr bwMode="auto">
          <a:xfrm>
            <a:off x="1298575" y="3119438"/>
            <a:ext cx="385763" cy="2236787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813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636587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06775" y="335597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0" descr="C:\Users\Jclaude\Desktop\aaaa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666875"/>
            <a:ext cx="12954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Cadre 80"/>
          <p:cNvSpPr/>
          <p:nvPr/>
        </p:nvSpPr>
        <p:spPr>
          <a:xfrm>
            <a:off x="3810000" y="1535113"/>
            <a:ext cx="1460500" cy="1597025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429680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3" descr="C:\Users\Jclaude\Desktop\bbbbb_détouré (FILEminimizer).pn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057" y="3116263"/>
            <a:ext cx="2165350" cy="27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428" y="5368831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98406"/>
            <a:ext cx="7334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2024-04-02T08:16:49Z</dcterms:modified>
</cp:coreProperties>
</file>