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1" r:id="rId3"/>
    <p:sldId id="283" r:id="rId4"/>
    <p:sldId id="281" r:id="rId5"/>
    <p:sldId id="295" r:id="rId6"/>
    <p:sldId id="273" r:id="rId7"/>
    <p:sldId id="285" r:id="rId8"/>
    <p:sldId id="300" r:id="rId9"/>
    <p:sldId id="312" r:id="rId10"/>
    <p:sldId id="313" r:id="rId11"/>
    <p:sldId id="263" r:id="rId12"/>
    <p:sldId id="296" r:id="rId13"/>
    <p:sldId id="297" r:id="rId14"/>
    <p:sldId id="276" r:id="rId15"/>
    <p:sldId id="298" r:id="rId16"/>
    <p:sldId id="294" r:id="rId17"/>
    <p:sldId id="293" r:id="rId18"/>
    <p:sldId id="292" r:id="rId19"/>
    <p:sldId id="291" r:id="rId20"/>
    <p:sldId id="289" r:id="rId21"/>
    <p:sldId id="314" r:id="rId22"/>
    <p:sldId id="277" r:id="rId23"/>
    <p:sldId id="288" r:id="rId24"/>
    <p:sldId id="287" r:id="rId25"/>
    <p:sldId id="279" r:id="rId26"/>
    <p:sldId id="278" r:id="rId27"/>
    <p:sldId id="271" r:id="rId28"/>
    <p:sldId id="315" r:id="rId29"/>
    <p:sldId id="317" r:id="rId30"/>
    <p:sldId id="316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18.04.2024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30214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7887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3" r:id="rId11"/>
    <p:sldLayoutId id="2147483674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170080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Krásné ženy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68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Belles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femmes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>
            <a:extLst>
              <a:ext uri="{FF2B5EF4-FFF2-40B4-BE49-F238E27FC236}">
                <a16:creationId xmlns:a16="http://schemas.microsoft.com/office/drawing/2014/main" id="{6CF3A5EC-A5D1-4270-AFCF-198C3B5401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82161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8" name="WordArt 13">
            <a:extLst>
              <a:ext uri="{FF2B5EF4-FFF2-40B4-BE49-F238E27FC236}">
                <a16:creationId xmlns:a16="http://schemas.microsoft.com/office/drawing/2014/main" id="{5C3B9972-0EC0-4E56-96A0-0CA31363C7D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164216" y="1905000"/>
            <a:ext cx="3668406" cy="99407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WordArt 14">
            <a:extLst>
              <a:ext uri="{FF2B5EF4-FFF2-40B4-BE49-F238E27FC236}">
                <a16:creationId xmlns:a16="http://schemas.microsoft.com/office/drawing/2014/main" id="{D445A859-D07C-4660-AD3C-C3C08DECFBB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682376" y="3413760"/>
            <a:ext cx="2398426" cy="82698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092FFB73-A554-40F3-9C52-B4987F22AB07}"/>
              </a:ext>
            </a:extLst>
          </p:cNvPr>
          <p:cNvSpPr/>
          <p:nvPr/>
        </p:nvSpPr>
        <p:spPr>
          <a:xfrm>
            <a:off x="5227320" y="762000"/>
            <a:ext cx="1798320" cy="531876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B7346E9C-E03F-2766-4F8C-078327F53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908719"/>
            <a:ext cx="5760640" cy="5290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42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2000">
        <p:split orient="vert"/>
        <p:sndAc>
          <p:stSnd loop="1">
            <p:snd r:embed="rId2" name="Fuir à soleil.wav"/>
          </p:stSnd>
        </p:sndAc>
      </p:transition>
    </mc:Choice>
    <mc:Fallback>
      <p:transition spd="slow" advClick="0" advTm="12000">
        <p:split orient="vert"/>
        <p:sndAc>
          <p:stSnd loop="1">
            <p:snd r:embed="rId2" name="Fuir à solei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1">
            <a:extLst>
              <a:ext uri="{FF2B5EF4-FFF2-40B4-BE49-F238E27FC236}">
                <a16:creationId xmlns:a16="http://schemas.microsoft.com/office/drawing/2014/main" id="{821A1D8D-BE0F-4C4F-B0FF-31169B12BE9E}"/>
              </a:ext>
            </a:extLst>
          </p:cNvPr>
          <p:cNvSpPr txBox="1"/>
          <p:nvPr/>
        </p:nvSpPr>
        <p:spPr>
          <a:xfrm>
            <a:off x="1484026" y="836614"/>
            <a:ext cx="4258031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40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Krásné ženy 68</a:t>
            </a:r>
            <a:endParaRPr lang="fr-CH" altLang="cs-CZ" sz="40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ZoneTexte 1">
            <a:extLst>
              <a:ext uri="{FF2B5EF4-FFF2-40B4-BE49-F238E27FC236}">
                <a16:creationId xmlns:a16="http://schemas.microsoft.com/office/drawing/2014/main" id="{BF58E153-BEE8-4B17-BEEA-02E77DF2EBE9}"/>
              </a:ext>
            </a:extLst>
          </p:cNvPr>
          <p:cNvSpPr txBox="1"/>
          <p:nvPr/>
        </p:nvSpPr>
        <p:spPr>
          <a:xfrm>
            <a:off x="2135189" y="1628775"/>
            <a:ext cx="2439987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Beautiful</a:t>
            </a:r>
            <a:r>
              <a:rPr lang="cs-CZ" altLang="cs-CZ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women</a:t>
            </a:r>
            <a:endParaRPr lang="fr-CH" altLang="cs-CZ" sz="24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ZoneTexte 1">
            <a:extLst>
              <a:ext uri="{FF2B5EF4-FFF2-40B4-BE49-F238E27FC236}">
                <a16:creationId xmlns:a16="http://schemas.microsoft.com/office/drawing/2014/main" id="{A76CFCD0-6F03-4258-9F71-5D56C2FD2F0A}"/>
              </a:ext>
            </a:extLst>
          </p:cNvPr>
          <p:cNvSpPr txBox="1"/>
          <p:nvPr/>
        </p:nvSpPr>
        <p:spPr>
          <a:xfrm>
            <a:off x="2135188" y="2133600"/>
            <a:ext cx="218440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Belles</a:t>
            </a:r>
            <a:r>
              <a:rPr lang="cs-CZ" altLang="cs-CZ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femmes</a:t>
            </a:r>
            <a:endParaRPr lang="fr-CH" altLang="cs-CZ" sz="24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ZoneTexte 1">
            <a:extLst>
              <a:ext uri="{FF2B5EF4-FFF2-40B4-BE49-F238E27FC236}">
                <a16:creationId xmlns:a16="http://schemas.microsoft.com/office/drawing/2014/main" id="{668F6312-8240-4D5A-8BAC-11014D342BAD}"/>
              </a:ext>
            </a:extLst>
          </p:cNvPr>
          <p:cNvSpPr txBox="1"/>
          <p:nvPr/>
        </p:nvSpPr>
        <p:spPr>
          <a:xfrm>
            <a:off x="2135188" y="2708275"/>
            <a:ext cx="225425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Mooie</a:t>
            </a:r>
            <a:r>
              <a:rPr lang="cs-CZ" altLang="cs-CZ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vrouwen</a:t>
            </a:r>
            <a:endParaRPr lang="fr-CH" altLang="cs-CZ" sz="24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ZoneTexte 1">
            <a:extLst>
              <a:ext uri="{FF2B5EF4-FFF2-40B4-BE49-F238E27FC236}">
                <a16:creationId xmlns:a16="http://schemas.microsoft.com/office/drawing/2014/main" id="{4E3225BC-4675-4ABA-ACD3-26FA3D7DCA5D}"/>
              </a:ext>
            </a:extLst>
          </p:cNvPr>
          <p:cNvSpPr txBox="1"/>
          <p:nvPr/>
        </p:nvSpPr>
        <p:spPr>
          <a:xfrm>
            <a:off x="2135189" y="3284538"/>
            <a:ext cx="2168525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Schöne </a:t>
            </a:r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frauen</a:t>
            </a:r>
            <a:endParaRPr lang="fr-CH" altLang="cs-CZ" sz="24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" name="ZoneTexte 1">
            <a:extLst>
              <a:ext uri="{FF2B5EF4-FFF2-40B4-BE49-F238E27FC236}">
                <a16:creationId xmlns:a16="http://schemas.microsoft.com/office/drawing/2014/main" id="{94625C70-7ED8-465E-A9D8-2B18A00AC263}"/>
              </a:ext>
            </a:extLst>
          </p:cNvPr>
          <p:cNvSpPr txBox="1"/>
          <p:nvPr/>
        </p:nvSpPr>
        <p:spPr>
          <a:xfrm>
            <a:off x="2135189" y="3860800"/>
            <a:ext cx="2693987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Mujeres</a:t>
            </a:r>
            <a:r>
              <a:rPr lang="cs-CZ" altLang="cs-CZ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hermosas</a:t>
            </a:r>
            <a:endParaRPr lang="fr-CH" altLang="cs-CZ" sz="24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9" name="ZoneTexte 1">
            <a:extLst>
              <a:ext uri="{FF2B5EF4-FFF2-40B4-BE49-F238E27FC236}">
                <a16:creationId xmlns:a16="http://schemas.microsoft.com/office/drawing/2014/main" id="{F7082F89-1D0F-4678-98A9-8D1F1D946EA6}"/>
              </a:ext>
            </a:extLst>
          </p:cNvPr>
          <p:cNvSpPr txBox="1"/>
          <p:nvPr/>
        </p:nvSpPr>
        <p:spPr>
          <a:xfrm>
            <a:off x="2135188" y="4437063"/>
            <a:ext cx="250825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Mulheres</a:t>
            </a:r>
            <a:r>
              <a:rPr lang="cs-CZ" altLang="cs-CZ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bonitas</a:t>
            </a:r>
            <a:endParaRPr lang="fr-CH" altLang="cs-CZ" sz="24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ZoneTexte 1">
            <a:extLst>
              <a:ext uri="{FF2B5EF4-FFF2-40B4-BE49-F238E27FC236}">
                <a16:creationId xmlns:a16="http://schemas.microsoft.com/office/drawing/2014/main" id="{8DA1136C-25C1-427E-9ECA-F3B9E3330A07}"/>
              </a:ext>
            </a:extLst>
          </p:cNvPr>
          <p:cNvSpPr txBox="1"/>
          <p:nvPr/>
        </p:nvSpPr>
        <p:spPr>
          <a:xfrm>
            <a:off x="2135188" y="5084763"/>
            <a:ext cx="2252662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Piekne</a:t>
            </a:r>
            <a:r>
              <a:rPr lang="cs-CZ" altLang="cs-CZ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kobiety</a:t>
            </a:r>
            <a:r>
              <a:rPr lang="cs-CZ" altLang="cs-CZ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endParaRPr lang="fr-CH" altLang="cs-CZ" sz="24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1" name="ZoneTexte 1">
            <a:extLst>
              <a:ext uri="{FF2B5EF4-FFF2-40B4-BE49-F238E27FC236}">
                <a16:creationId xmlns:a16="http://schemas.microsoft.com/office/drawing/2014/main" id="{4DE4F9B2-F56B-4A1F-B726-26BF8966F63A}"/>
              </a:ext>
            </a:extLst>
          </p:cNvPr>
          <p:cNvSpPr txBox="1"/>
          <p:nvPr/>
        </p:nvSpPr>
        <p:spPr>
          <a:xfrm>
            <a:off x="2135189" y="5734050"/>
            <a:ext cx="1455737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Szép</a:t>
            </a:r>
            <a:r>
              <a:rPr lang="cs-CZ" altLang="cs-CZ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nok</a:t>
            </a:r>
            <a:endParaRPr lang="fr-CH" altLang="cs-CZ" sz="24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4" name="Rectangle 9">
            <a:extLst>
              <a:ext uri="{FF2B5EF4-FFF2-40B4-BE49-F238E27FC236}">
                <a16:creationId xmlns:a16="http://schemas.microsoft.com/office/drawing/2014/main" id="{E43355BF-8020-4571-BE56-FBD5A888F6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68174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6" name="Rectangle 9">
            <a:extLst>
              <a:ext uri="{FF2B5EF4-FFF2-40B4-BE49-F238E27FC236}">
                <a16:creationId xmlns:a16="http://schemas.microsoft.com/office/drawing/2014/main" id="{AE70A068-E433-46EF-9119-E98CA4F971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72265"/>
            <a:ext cx="10905064" cy="568174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19" name="Obrázek 18">
            <a:extLst>
              <a:ext uri="{FF2B5EF4-FFF2-40B4-BE49-F238E27FC236}">
                <a16:creationId xmlns:a16="http://schemas.microsoft.com/office/drawing/2014/main" id="{1BFAC981-EDAC-413A-AF7E-FC87E143D5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800" y="760414"/>
            <a:ext cx="6156959" cy="5564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827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3000">
        <p:split orient="vert"/>
      </p:transition>
    </mc:Choice>
    <mc:Fallback xmlns="">
      <p:transition spd="slow" advClick="0" advTm="2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63B0E06-4639-432F-AEE7-D5BC4733B9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6CEF04D-4E47-4DED-872C-5788C3423D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31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F36CB97-30CB-4072-B256-2798F75D30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53A0946-4CA1-48D2-88B2-3C2D4930EE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5440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98B5C9F-65C7-4A27-A4D8-E1B7A2C87C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2874C6D-15CC-451D-8D6A-3F472E502F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060D348-F24B-42C0-BF9C-ABA7C8C37C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E37968C-5C2F-4C43-AB53-4DE2FA5DB3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5561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345B5D6-65E8-4EFC-AF4A-D5B27AD43E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6CD6799-A9B0-4B58-A8B8-4D4D844152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1795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75441F8-ED8C-4A0E-8F4A-DCB5283E16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5987967-BAFF-4C84-ADA9-412C00B779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2264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81FB47A-AE33-4A0E-820F-50744C50A8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995" y="643466"/>
            <a:ext cx="7896635" cy="5594813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6BA9AED-99A4-42F9-91B2-8C79626B0C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71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5604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B47B318-EE02-4EBD-A48B-50CF7F930E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C962FFA-CEBC-4E49-9BA1-611649E3CB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E303F7E-C515-40CE-AF02-F0628C56EF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3775393-124D-4F99-BA10-926421A923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3397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5951327-4262-427B-9890-945624CA0E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58706"/>
            <a:ext cx="10905065" cy="555582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87B1FE0-FE4A-4B0E-B889-483877095B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5582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4754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5823255-D458-4E7A-AA5D-A8C0789A97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74E15A3-FD38-452C-BAEE-F832FC9106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D434644-5D60-4162-9C85-92B4789C21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78B7D40-1362-48DE-8778-DF6EBBD2A7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462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0A1C3DD-3156-41CF-B319-705E60E325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84E142A-2CA6-4D60-9729-1B7691E271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2203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13A5262-728B-476A-AE19-839742543C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8268ED9-E627-4868-BA0E-C81F31C571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4914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EEA82A6-D334-41BD-888D-7EF93C0E6C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3AEDD52-F210-4E77-A659-CDFDD2B68A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765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901F01D-935E-49B8-BFD7-7CEED6A073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CF66236-DC3A-480F-B1CB-3A19B8AE60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3404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1D8FE92-03A3-4608-9572-61406CB8E4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06C825E-6FD6-4E02-AD02-82E04AA1C7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0141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F845A43-E888-49FB-8A3C-CAF50CF7C1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B0CEE5A-05B7-46C1-9846-DAC123BA7D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0109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A53617A-22ED-4E03-A58C-322C830387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2F94C8B-86F6-4BF9-BBDD-80DCDED13F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4D7C7C1-44E0-4DF3-A0E5-37D9176692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86FA6D5-1881-41D5-8554-97112EBB54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5060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FC2827E-FFDE-43A0-BF63-4985B51B96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0B4D678-4187-43B5-9B77-54196E6EE5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2032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D9FCBA1-B22A-4AF8-A78C-4EA2AD6ED2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BDBB267-BDF0-45DE-82CB-A9DC55E732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D6B055D-A435-453E-9782-6A72C28EA8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81D9EC3-B6BE-4886-9446-BEE2EF21B9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9591CCD-AC65-43F7-804A-4FC70C9F23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6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FDF96FC-CBB9-4B1B-83E3-715083727B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9">
            <a:extLst>
              <a:ext uri="{FF2B5EF4-FFF2-40B4-BE49-F238E27FC236}">
                <a16:creationId xmlns:a16="http://schemas.microsoft.com/office/drawing/2014/main" id="{F81D9EC3-B6BE-4886-9446-BEE2EF21B9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0676603E-0E8B-010D-E140-92BE857901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444320"/>
            <a:ext cx="10997152" cy="593700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30207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9">
            <a:extLst>
              <a:ext uri="{FF2B5EF4-FFF2-40B4-BE49-F238E27FC236}">
                <a16:creationId xmlns:a16="http://schemas.microsoft.com/office/drawing/2014/main" id="{F81D9EC3-B6BE-4886-9446-BEE2EF21B9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A222A700-E3B7-186A-29E6-A4BADDE35D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838" y="548680"/>
            <a:ext cx="11016777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4389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8AE4F679-6F16-0110-E45F-BCAADA630C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70429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33A54588-4A1A-C889-320B-C2A66273A9DB}"/>
              </a:ext>
            </a:extLst>
          </p:cNvPr>
          <p:cNvSpPr/>
          <p:nvPr/>
        </p:nvSpPr>
        <p:spPr>
          <a:xfrm>
            <a:off x="8616280" y="836712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chemeClr val="bg1">
                  <a:lumMod val="8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256</TotalTime>
  <Words>50</Words>
  <Application>Microsoft Office PowerPoint</Application>
  <PresentationFormat>Širokoúhlá obrazovka</PresentationFormat>
  <Paragraphs>19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3" baseType="lpstr">
      <vt:lpstr>Arial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90</cp:revision>
  <dcterms:created xsi:type="dcterms:W3CDTF">2020-02-21T13:54:42Z</dcterms:created>
  <dcterms:modified xsi:type="dcterms:W3CDTF">2024-04-18T16:24:44Z</dcterms:modified>
</cp:coreProperties>
</file>