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4.png"/><Relationship Id="rId5" Type="http://schemas.openxmlformats.org/officeDocument/2006/relationships/audio" Target="../media/audio2.wav"/><Relationship Id="rId15" Type="http://schemas.openxmlformats.org/officeDocument/2006/relationships/image" Target="../media/image8.gi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FED9FA8-8D4B-B7EE-48C2-8751C59471E5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pic>
        <p:nvPicPr>
          <p:cNvPr id="40" name="Picture 20">
            <a:hlinkClick r:id="" action="ppaction://noaction">
              <a:snd r:embed="rId5" name="8.Can I be the one.wav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307" y="363057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2" name="Mill 2.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83" y="538997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Where have you gone 2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The older I get 2.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I can be that something 2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674" y="4208302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09 - The Letter - Loretta Lynn &amp; Conway Twitty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802" y="4802616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2919" y="2546874"/>
            <a:ext cx="132293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The older I get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492" y="304701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Where have you gone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492" y="482277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The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letter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118" y="363057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Can I be the one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8079" y="4220924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I can be that something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549" y="766758"/>
            <a:ext cx="472554" cy="429594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509" y="727816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 MUSIC  134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784879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11" y="784879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FAB86A3C-D4A9-4E47-B0E5-FF744719A52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49207" y="1620158"/>
            <a:ext cx="4418872" cy="106053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EB895332-C2E3-4C76-B93E-8D3AAA6A8C6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27" y="1439131"/>
            <a:ext cx="707800" cy="57415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7B905C6-B8FA-49EC-8C17-3EF0B315E00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2" y="2118916"/>
            <a:ext cx="4545447" cy="3918296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030474A-844A-BC38-2B72-399B0B361DA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70" y="1284647"/>
            <a:ext cx="1087063" cy="903387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8B4D5897-E510-9313-1E81-5510EB3C9091}"/>
              </a:ext>
            </a:extLst>
          </p:cNvPr>
          <p:cNvSpPr txBox="1"/>
          <p:nvPr/>
        </p:nvSpPr>
        <p:spPr>
          <a:xfrm>
            <a:off x="5858610" y="1546623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134</a:t>
            </a: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E5057221-385B-8DA1-07A8-8315CE549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8386" y="5450096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Old</a:t>
            </a:r>
            <a:r>
              <a:rPr lang="cs-CZ" altLang="cs-CZ" sz="1200" b="1" dirty="0">
                <a:solidFill>
                  <a:srgbClr val="00B0F0"/>
                </a:solidFill>
              </a:rPr>
              <a:t> m</a:t>
            </a:r>
            <a:r>
              <a:rPr lang="nl-BE" altLang="cs-CZ" sz="1200" b="1" dirty="0">
                <a:solidFill>
                  <a:srgbClr val="00B0F0"/>
                </a:solidFill>
              </a:rPr>
              <a:t>ill</a:t>
            </a:r>
          </a:p>
        </p:txBody>
      </p:sp>
    </p:spTree>
    <p:extLst>
      <p:ext uri="{BB962C8B-B14F-4D97-AF65-F5344CB8AC3E}">
        <p14:creationId xmlns:p14="http://schemas.microsoft.com/office/powerpoint/2010/main" val="405599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Mill 2..wav"/>
          </p:stSnd>
        </p:sndAc>
      </p:transition>
    </mc:Choice>
    <mc:Fallback>
      <p:transition spd="slow">
        <p:split orient="vert"/>
        <p:sndAc>
          <p:stSnd>
            <p:snd r:embed="rId2" name="Mill 2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236</TotalTime>
  <Words>44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59</cp:revision>
  <dcterms:created xsi:type="dcterms:W3CDTF">2020-02-21T13:54:42Z</dcterms:created>
  <dcterms:modified xsi:type="dcterms:W3CDTF">2024-04-18T12:39:06Z</dcterms:modified>
</cp:coreProperties>
</file>