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85EDC-77AA-0D2D-62C9-DF9699B26F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F2F9F2-4AAD-4F64-7C9D-99F37AE3A0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DEB5C6-3C6F-C5B1-1A7D-7BFA9B0FA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40C319-E728-D8D0-9428-F91E813C7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8CEF2B-0DFF-F529-520E-331F20A16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35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17826-CCD6-B42E-5612-5EA06F69A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0C7201-E5F3-4D5F-582A-6689981968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839C8B-87DD-9B32-0D96-844A976D5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2F1FD3-E7E6-185C-2013-5071F6F99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9821B4-40EA-4E0D-F2DE-EA03DD3DF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5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1C8A2-84E4-A1C5-6A55-103D01422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31664D-3056-9C7E-D745-40A263350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BFC3DA-A6AA-C7E8-D858-05CF7B0A1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ECEA57-C5A4-8EB2-A5E7-33B8C72DE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B20A63-79A8-950D-4C60-04CD3EBC5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800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C17F6-1999-32A5-BD24-4C9D4ADA6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853456-5D40-98F2-CEC2-5F0D770F11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B45070-F2B2-D287-97AB-F9913D6C5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427EA8-43BD-E73F-7F69-514E722BB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31228A-B38C-84B6-5EAE-D19FBC3BF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34298B-53C8-8DAC-DCEE-73BCE9C85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3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53460-A092-3309-8836-CE92C7E24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188BB4-B5AA-3F2F-63ED-9F2A58822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3B4407-E1AC-34FE-0203-B65E7AD204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D3117E-2121-4D55-0B16-58874EB6F8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E210E1E-7F4D-1EFC-1042-4A985628B2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D5863A0-7531-A2A0-8D1B-FE1A37B63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D04C97-2A77-9B4D-4229-4CA663098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A9DEAC-EB88-3283-D3BF-6DB3C7CE1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52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A47CEA-26AA-76E1-FD6F-DC127FB16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A1B4DEC-8E1B-5043-3A69-D4C3CB474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F5034A0-F0A9-442A-9736-4A1B0B4E4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5ABE6E6-ED28-2DE7-825D-30952A7EF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56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B3D7D8-0455-1BDE-B171-83725A009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C044F51-81DD-4CDB-013F-6FE0645E6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9D19A9-9AB4-328C-D275-3E22655D1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10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1DDE2B-AADE-3FED-F058-FE2B42FA9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344456-BA6D-51B6-09AC-4CC3533CC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A8F6FB-E4C3-1DB4-19E9-0FCD83573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7B79B2-7078-EA5C-7914-59C1DEC59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7FB4F3-0F85-6332-0378-9DAC774E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8B1DC4-238F-DBC7-F111-9028ECBCA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86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A3C49F-919A-8E3B-1EA1-D865D9CC6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58A33D9-35B3-FB7F-458D-9CDE4EBA77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F83AD1-EBA9-85AB-E67F-D51A48401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32AA68-58B4-A3CE-2FE6-F03C26E8C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9489D2-8444-EBAA-0E69-3F6E6A5EA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D392C65-B751-CC46-27CA-F8317B081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21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440D54-2CCA-1FAF-5C06-5F46A6376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2F7327-85FF-58D8-E70D-65C871E365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ABA3BE-6B21-FA9D-116A-743A799A1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25FA85-E157-27B0-6BD5-1D4C33493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9CA012-C6CF-ED7D-CC89-39DD9D72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89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76441B2-FFB6-3A70-A699-7030F4E42C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63DC737-1A35-703D-91A7-C4A489B4BE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0EFAD4-828C-7BB1-0F49-BDBC694B6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09DDAA-1D20-3930-7C7E-5799C2E43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3E74A1-3E80-51D6-7697-37F68D217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2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8D74C8D-1871-9C23-6C2C-392C9EC83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1DA491-C3A6-51D4-8BC4-81403F77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AB4DF9-2FC0-5675-9766-F0BEAB064F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369B2-3A62-477C-BF65-81A733F86CEC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3DA32E-01AF-0EA3-9E6C-2800E7F38C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B800F3-FF83-CE65-3AD4-C4E5785DB1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238AE-AEFA-4730-83F3-DF0618CB2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51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34543A3-5E6E-3E6D-0086-45DC21661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127000"/>
            <a:ext cx="11734800" cy="66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B100323-5794-FFBD-8373-CE7ECB9B04AB}"/>
              </a:ext>
            </a:extLst>
          </p:cNvPr>
          <p:cNvSpPr/>
          <p:nvPr/>
        </p:nvSpPr>
        <p:spPr>
          <a:xfrm>
            <a:off x="2743200" y="1244184"/>
            <a:ext cx="656698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CHAM des BONDONS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en Lozère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85427B8-6B4D-0D34-EA80-54075E4861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04535" y="3750587"/>
            <a:ext cx="2857500" cy="2470332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9E75679-F342-35D1-142D-223FFCEDF840}"/>
              </a:ext>
            </a:extLst>
          </p:cNvPr>
          <p:cNvSpPr txBox="1"/>
          <p:nvPr/>
        </p:nvSpPr>
        <p:spPr>
          <a:xfrm>
            <a:off x="4198513" y="659409"/>
            <a:ext cx="556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Présente</a:t>
            </a:r>
          </a:p>
        </p:txBody>
      </p:sp>
    </p:spTree>
    <p:extLst>
      <p:ext uri="{BB962C8B-B14F-4D97-AF65-F5344CB8AC3E}">
        <p14:creationId xmlns:p14="http://schemas.microsoft.com/office/powerpoint/2010/main" val="3476028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  <p:sndAc>
          <p:stSnd loop="1">
            <p:snd r:embed="rId2" name="The Lake and I composed by Ernesto Cortazar.wav"/>
          </p:stSnd>
        </p:sndAc>
      </p:transition>
    </mc:Choice>
    <mc:Fallback>
      <p:transition spd="slow" advClick="0" advTm="8000">
        <p:fade/>
        <p:sndAc>
          <p:stSnd loop="1">
            <p:snd r:embed="rId2" name="The Lake and I composed by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2CA34-29EE-9543-B5AE-6DC78BE41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736" y="731192"/>
            <a:ext cx="9106525" cy="5395616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74D6B7-4AAC-E6EA-938B-578AC2BC84BC}"/>
              </a:ext>
            </a:extLst>
          </p:cNvPr>
          <p:cNvSpPr txBox="1"/>
          <p:nvPr/>
        </p:nvSpPr>
        <p:spPr>
          <a:xfrm>
            <a:off x="1274865" y="6126808"/>
            <a:ext cx="9642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Centre d’interprétation et belvédère sur le CHAM des BONDONS  en Lozère</a:t>
            </a:r>
          </a:p>
        </p:txBody>
      </p:sp>
    </p:spTree>
    <p:extLst>
      <p:ext uri="{BB962C8B-B14F-4D97-AF65-F5344CB8AC3E}">
        <p14:creationId xmlns:p14="http://schemas.microsoft.com/office/powerpoint/2010/main" val="17578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A83EA8-875D-E34C-0F0F-456B6C6AEA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8173" y="508498"/>
            <a:ext cx="9535653" cy="582333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3F47C1-69B0-990F-7A15-803A512AA6A6}"/>
              </a:ext>
            </a:extLst>
          </p:cNvPr>
          <p:cNvSpPr txBox="1"/>
          <p:nvPr/>
        </p:nvSpPr>
        <p:spPr>
          <a:xfrm>
            <a:off x="1470646" y="6331828"/>
            <a:ext cx="10236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150 menhirs sur 10km2, lieu impressionnant , tellurique et archéologique</a:t>
            </a:r>
          </a:p>
        </p:txBody>
      </p:sp>
    </p:spTree>
    <p:extLst>
      <p:ext uri="{BB962C8B-B14F-4D97-AF65-F5344CB8AC3E}">
        <p14:creationId xmlns:p14="http://schemas.microsoft.com/office/powerpoint/2010/main" val="162493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11D86E-A55C-8487-E797-B702983BF6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4370" y="852903"/>
            <a:ext cx="8290091" cy="498943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751ED9-F161-6759-443A-06730A61A745}"/>
              </a:ext>
            </a:extLst>
          </p:cNvPr>
          <p:cNvSpPr txBox="1"/>
          <p:nvPr/>
        </p:nvSpPr>
        <p:spPr>
          <a:xfrm>
            <a:off x="1764405" y="6005097"/>
            <a:ext cx="94917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 </a:t>
            </a:r>
            <a:r>
              <a:rPr lang="fr-FR" sz="2000" b="1" dirty="0"/>
              <a:t>ces menhirs, attestent de la présence des Hommes au néolithique sur ce plateau</a:t>
            </a:r>
          </a:p>
          <a:p>
            <a:r>
              <a:rPr lang="fr-FR" sz="2000" b="1" dirty="0"/>
              <a:t>              au-dessus de BEDOUES – COCURES  proche du mont Lozère</a:t>
            </a:r>
          </a:p>
        </p:txBody>
      </p:sp>
    </p:spTree>
    <p:extLst>
      <p:ext uri="{BB962C8B-B14F-4D97-AF65-F5344CB8AC3E}">
        <p14:creationId xmlns:p14="http://schemas.microsoft.com/office/powerpoint/2010/main" val="341791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F317F65-D3D1-0EEA-4FD5-8135635E47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8285" y="815214"/>
            <a:ext cx="8075430" cy="497964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1520367-BA94-F756-8E22-068295B30864}"/>
              </a:ext>
            </a:extLst>
          </p:cNvPr>
          <p:cNvSpPr txBox="1"/>
          <p:nvPr/>
        </p:nvSpPr>
        <p:spPr>
          <a:xfrm>
            <a:off x="1146219" y="5923648"/>
            <a:ext cx="10753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400" b="1" dirty="0"/>
              <a:t>Site à environ 10km au sud-Ouest de FLORAC en Lozère, groupe de menhirs</a:t>
            </a:r>
          </a:p>
          <a:p>
            <a:r>
              <a:rPr lang="fr-FR" sz="2400" b="1" dirty="0"/>
              <a:t>                      de présentation dispersée sur une dizaine de km2</a:t>
            </a:r>
          </a:p>
        </p:txBody>
      </p:sp>
    </p:spTree>
    <p:extLst>
      <p:ext uri="{BB962C8B-B14F-4D97-AF65-F5344CB8AC3E}">
        <p14:creationId xmlns:p14="http://schemas.microsoft.com/office/powerpoint/2010/main" val="3299579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98CE6E-1A14-D9FB-0EA8-FC33DFB117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454" y="489340"/>
            <a:ext cx="8853091" cy="547674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38D7BA-B74A-0B43-A80D-0F7CB7782F72}"/>
              </a:ext>
            </a:extLst>
          </p:cNvPr>
          <p:cNvSpPr txBox="1"/>
          <p:nvPr/>
        </p:nvSpPr>
        <p:spPr>
          <a:xfrm>
            <a:off x="1120462" y="5966085"/>
            <a:ext cx="10715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400" b="1" dirty="0"/>
              <a:t>sur le site : 154 menhirs, c’est la deuxième concentration de mégalithes eu Europe</a:t>
            </a:r>
          </a:p>
          <a:p>
            <a:r>
              <a:rPr lang="fr-FR" sz="2400" b="1" dirty="0"/>
              <a:t>                         après celle de Carnac en Bretagne</a:t>
            </a:r>
          </a:p>
        </p:txBody>
      </p:sp>
    </p:spTree>
    <p:extLst>
      <p:ext uri="{BB962C8B-B14F-4D97-AF65-F5344CB8AC3E}">
        <p14:creationId xmlns:p14="http://schemas.microsoft.com/office/powerpoint/2010/main" val="372637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443326-801D-CEBC-8321-ED813502C0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157287"/>
            <a:ext cx="9144000" cy="454342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6181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E74D1EB-9524-023E-C4E7-5489F3660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4745" y="176134"/>
            <a:ext cx="8674308" cy="65057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16AC10-4FBF-BA50-D44D-D0136F683343}"/>
              </a:ext>
            </a:extLst>
          </p:cNvPr>
          <p:cNvSpPr txBox="1"/>
          <p:nvPr/>
        </p:nvSpPr>
        <p:spPr>
          <a:xfrm>
            <a:off x="299804" y="3702782"/>
            <a:ext cx="26232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Menhir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groupe des Collobrières</a:t>
            </a:r>
          </a:p>
        </p:txBody>
      </p:sp>
    </p:spTree>
    <p:extLst>
      <p:ext uri="{BB962C8B-B14F-4D97-AF65-F5344CB8AC3E}">
        <p14:creationId xmlns:p14="http://schemas.microsoft.com/office/powerpoint/2010/main" val="14083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5C8572-B523-A50F-F8D7-176990732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1043" y="583899"/>
            <a:ext cx="7749914" cy="58124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CC3379-03EB-0EE6-BE7A-00B60C55C535}"/>
              </a:ext>
            </a:extLst>
          </p:cNvPr>
          <p:cNvSpPr txBox="1"/>
          <p:nvPr/>
        </p:nvSpPr>
        <p:spPr>
          <a:xfrm>
            <a:off x="3908422" y="6416756"/>
            <a:ext cx="5096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Menhirs jumeaux de la Vaissières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43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DE201A-AFD5-372A-AFCD-331BAAF3AF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8459" y="618345"/>
            <a:ext cx="7495081" cy="56213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7610C1-8A25-A1D6-E4FF-A22E9D8C796B}"/>
              </a:ext>
            </a:extLst>
          </p:cNvPr>
          <p:cNvSpPr txBox="1"/>
          <p:nvPr/>
        </p:nvSpPr>
        <p:spPr>
          <a:xfrm>
            <a:off x="4131796" y="6239655"/>
            <a:ext cx="5351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Menhirs alignés de Chabusse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74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BD1E70-4578-BB27-E07B-3C5BD14140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262" y="843196"/>
            <a:ext cx="6895476" cy="51716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B9F911-2C0F-F0D2-36BE-F3409F314562}"/>
              </a:ext>
            </a:extLst>
          </p:cNvPr>
          <p:cNvSpPr txBox="1"/>
          <p:nvPr/>
        </p:nvSpPr>
        <p:spPr>
          <a:xfrm>
            <a:off x="9746773" y="3888153"/>
            <a:ext cx="3162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Pierre des Trois paroisses</a:t>
            </a:r>
          </a:p>
        </p:txBody>
      </p:sp>
    </p:spTree>
    <p:extLst>
      <p:ext uri="{BB962C8B-B14F-4D97-AF65-F5344CB8AC3E}">
        <p14:creationId xmlns:p14="http://schemas.microsoft.com/office/powerpoint/2010/main" val="3518902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B8854B-1A4A-81A1-BA0B-4E7AE0E641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542" y="423365"/>
            <a:ext cx="4507043" cy="60112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E13250-7F93-E267-8620-DDD690D473BC}"/>
              </a:ext>
            </a:extLst>
          </p:cNvPr>
          <p:cNvSpPr txBox="1"/>
          <p:nvPr/>
        </p:nvSpPr>
        <p:spPr>
          <a:xfrm>
            <a:off x="8058585" y="4365937"/>
            <a:ext cx="2893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Menhir du groupe de la Fage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71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B7EBCA-C76F-2C65-6054-B108AF525A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534" y="321937"/>
            <a:ext cx="9248931" cy="621412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587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794B33-01D5-C096-D8EE-56665B16C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243000"/>
            <a:ext cx="8496000" cy="637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978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B2752E-9813-7792-4BB9-61C0CE842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B306FB-D564-96D9-796D-80E2FFE91C2D}"/>
              </a:ext>
            </a:extLst>
          </p:cNvPr>
          <p:cNvSpPr txBox="1"/>
          <p:nvPr/>
        </p:nvSpPr>
        <p:spPr>
          <a:xfrm>
            <a:off x="3604396" y="6172200"/>
            <a:ext cx="6220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du CHAM des BONDONS en Lozère</a:t>
            </a:r>
          </a:p>
        </p:txBody>
      </p:sp>
    </p:spTree>
    <p:extLst>
      <p:ext uri="{BB962C8B-B14F-4D97-AF65-F5344CB8AC3E}">
        <p14:creationId xmlns:p14="http://schemas.microsoft.com/office/powerpoint/2010/main" val="251744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FAEE3B0-C1F7-730E-B31B-5E0F8248AF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000" y="500040"/>
            <a:ext cx="8388000" cy="58579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885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6358568-9420-CC32-B98F-EFB42C2FAC4C}"/>
              </a:ext>
            </a:extLst>
          </p:cNvPr>
          <p:cNvSpPr txBox="1"/>
          <p:nvPr/>
        </p:nvSpPr>
        <p:spPr>
          <a:xfrm>
            <a:off x="1352281" y="1416676"/>
            <a:ext cx="10251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Lorient Vous A Présenté Cham  Des Bondons En Lozère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A5EDC28-0288-16D3-1B78-188581A68A4B}"/>
              </a:ext>
            </a:extLst>
          </p:cNvPr>
          <p:cNvSpPr txBox="1"/>
          <p:nvPr/>
        </p:nvSpPr>
        <p:spPr>
          <a:xfrm>
            <a:off x="3103809" y="2150772"/>
            <a:ext cx="7868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C000"/>
                </a:solidFill>
              </a:rPr>
              <a:t>JackDidier</a:t>
            </a:r>
            <a:r>
              <a:rPr lang="fr-FR" sz="32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EBCA9FD-E581-7ACA-BC77-7F1553B1A0AA}"/>
              </a:ext>
            </a:extLst>
          </p:cNvPr>
          <p:cNvSpPr txBox="1"/>
          <p:nvPr/>
        </p:nvSpPr>
        <p:spPr>
          <a:xfrm>
            <a:off x="3715555" y="2884868"/>
            <a:ext cx="6903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89C55B-A8BA-D47C-0D60-56DE5827D330}"/>
              </a:ext>
            </a:extLst>
          </p:cNvPr>
          <p:cNvSpPr txBox="1"/>
          <p:nvPr/>
        </p:nvSpPr>
        <p:spPr>
          <a:xfrm>
            <a:off x="5589430" y="3618963"/>
            <a:ext cx="4069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63966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conveyor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159</Words>
  <Application>Microsoft Office PowerPoint</Application>
  <PresentationFormat>Grand écran</PresentationFormat>
  <Paragraphs>22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10</cp:revision>
  <dcterms:created xsi:type="dcterms:W3CDTF">2024-04-16T11:50:08Z</dcterms:created>
  <dcterms:modified xsi:type="dcterms:W3CDTF">2024-04-17T04:12:44Z</dcterms:modified>
</cp:coreProperties>
</file>