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84" r:id="rId3"/>
    <p:sldId id="263" r:id="rId4"/>
    <p:sldId id="257" r:id="rId5"/>
    <p:sldId id="256" r:id="rId6"/>
    <p:sldId id="264" r:id="rId7"/>
    <p:sldId id="258" r:id="rId8"/>
    <p:sldId id="259" r:id="rId9"/>
    <p:sldId id="260" r:id="rId10"/>
    <p:sldId id="265" r:id="rId11"/>
    <p:sldId id="261" r:id="rId12"/>
    <p:sldId id="262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66" r:id="rId21"/>
    <p:sldId id="267" r:id="rId22"/>
    <p:sldId id="268" r:id="rId23"/>
    <p:sldId id="271" r:id="rId24"/>
    <p:sldId id="269" r:id="rId25"/>
    <p:sldId id="270" r:id="rId26"/>
    <p:sldId id="272" r:id="rId27"/>
    <p:sldId id="273" r:id="rId28"/>
    <p:sldId id="274" r:id="rId29"/>
    <p:sldId id="275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>
      <p:cViewPr varScale="1">
        <p:scale>
          <a:sx n="89" d="100"/>
          <a:sy n="89" d="100"/>
        </p:scale>
        <p:origin x="3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980962-0C7E-1CA7-F5A5-573CE682E5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D7947D4-CEA2-7AC6-0254-CBED5EC6BF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9B3B6F9-12B9-DB7E-EB66-1CEA8F0CE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9700-F5B0-4547-A826-B2C99742272B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BF4B4A-33F2-76E7-B6FC-67E0721B7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3C529C-7E10-5849-BC38-7548253F4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657C5-BBC8-4548-A42C-D0A903E94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390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A697DC-39D0-53A6-1C09-623223195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239B27-8614-C10B-88D9-542ED851F9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000AE5-3E67-7506-46D5-0B1566302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9700-F5B0-4547-A826-B2C99742272B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9801DE-3528-11D9-05B5-3664F0AEE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482045-EC0B-2FAE-F113-F2860DB95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657C5-BBC8-4548-A42C-D0A903E94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406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F71100-6B79-4D1D-D472-3AF3EE843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6861318-2117-2C81-914F-D623643488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76C45F-A88D-A271-3B49-92434C962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9700-F5B0-4547-A826-B2C99742272B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C87220-68CF-E27F-8FD8-21AE458FE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C4DCFD-66F0-4073-30EC-1BBF9B5ED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657C5-BBC8-4548-A42C-D0A903E94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086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8411F-A70F-3A42-8C65-E77DB081D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E9544B-B31D-7A05-E859-630BFBCC76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0799C04-886E-9E2E-07B5-CF6BAFF7C9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79A8781-E06C-CE6B-7F02-ED6A72FD0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9700-F5B0-4547-A826-B2C99742272B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8AF065A-396B-4F41-093D-C4DD658B0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8628747-21E1-59FF-6D3C-EB798E3C6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657C5-BBC8-4548-A42C-D0A903E94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56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FFA2D8-6F97-C7C5-CC46-17152F130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18214DF-250F-4008-1C86-E255DCD04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4DEA5C9-8905-8944-1ED9-C6F99604EA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B9D64CF-E6C5-A579-B180-432E7158F9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610847E-5BC3-A1AE-10CF-8C0E039F17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A31D2BE-6403-EB9C-89AF-AB431C580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9700-F5B0-4547-A826-B2C99742272B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77EBCB2-8276-EC75-5EC2-9785231D0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FE618A-B8BE-908D-9D11-66DB43FA9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657C5-BBC8-4548-A42C-D0A903E94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2583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51C37E-E55D-6029-F7F9-C75E34D84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B693D8A-80CC-7856-3D71-CD600AE0C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9700-F5B0-4547-A826-B2C99742272B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E53389F-D460-2838-5C1E-96B722A86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D9C9034-B9BD-BD19-DCE9-5B904E47B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657C5-BBC8-4548-A42C-D0A903E94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078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685412F-E2EB-0887-7665-F132FB9D6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9700-F5B0-4547-A826-B2C99742272B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9A15D55-BA9F-530E-EE16-926913BFB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03941FC-3D30-40A3-649F-BC73524F3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657C5-BBC8-4548-A42C-D0A903E94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20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E137B1-2C3B-B042-BB0F-2EC9AD85F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6D9AF3-8F2E-26B8-6050-8595E7AA36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D8C492-906B-4A44-681C-E5E531AC9F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E2CD25B-EEFC-F7E9-CA18-040C47E82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9700-F5B0-4547-A826-B2C99742272B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B25C228-3AFA-B0FE-0E27-9B1CDF71D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C865749-E3CA-E59E-EBC0-852D8190D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657C5-BBC8-4548-A42C-D0A903E94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7049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91D0DD-CE79-AF4C-BD8F-7F1CAC848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D0985BB-7C80-00EC-22BE-0C6EE87065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7AB4FBA-05CF-2994-E358-262FA056C3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2C0C0E4-03EA-BBD5-778A-85FD40E7C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9700-F5B0-4547-A826-B2C99742272B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A6C99F9-C91C-1284-A5A0-25F160D71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0ECBA8D-F29A-95B8-DBA3-5DC635F5B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657C5-BBC8-4548-A42C-D0A903E94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2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737365-E310-18F5-CB24-AE708827E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363017-8FF7-4DDE-4DC2-7D94DCEEE9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A61798-5068-FA3C-D7CA-0CB5B16D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9700-F5B0-4547-A826-B2C99742272B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F8704C-4DF9-63A0-F93B-BCF61CE44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6892AA-1240-70E1-3B87-4EB5C613E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657C5-BBC8-4548-A42C-D0A903E94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8800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B75FEB6-2738-53B5-D878-B23A92A4D6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221C987-F4E1-37F4-8593-E2A8C4FD5B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0B8C1C-7C9F-F8A5-5A2A-22EE27C44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9700-F5B0-4547-A826-B2C99742272B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9D2D6C-8BD6-5537-4711-CB91A2823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44363B-A356-127E-0B4D-A2986E565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657C5-BBC8-4548-A42C-D0A903E94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5004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5C8B40B-1F02-4294-366E-17E2C915A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79F974-0D99-1E1E-2924-5A2CBAFF56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33B9EF-D83A-28B0-5D0E-8251F3EE3A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99700-F5B0-4547-A826-B2C99742272B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F0CFA5-942B-1F70-9D7F-FB0C866DDC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F7DC65-56B5-58C2-3877-313F52477B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657C5-BBC8-4548-A42C-D0A903E94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110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BDFB28-24FE-938C-A6FC-BF79AB9978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466725"/>
            <a:ext cx="7620000" cy="59245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A44340-80CE-9CEC-79CA-E8AD0ACAE9A0}"/>
              </a:ext>
            </a:extLst>
          </p:cNvPr>
          <p:cNvSpPr txBox="1"/>
          <p:nvPr/>
        </p:nvSpPr>
        <p:spPr>
          <a:xfrm>
            <a:off x="2987898" y="5973650"/>
            <a:ext cx="66079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Impression Soleil levant 1872 – Claude MONET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D18EEA5-171B-234B-D5AC-379E90054814}"/>
              </a:ext>
            </a:extLst>
          </p:cNvPr>
          <p:cNvSpPr/>
          <p:nvPr/>
        </p:nvSpPr>
        <p:spPr>
          <a:xfrm>
            <a:off x="3428314" y="1130001"/>
            <a:ext cx="509076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Impressionnisme</a:t>
            </a:r>
          </a:p>
          <a:p>
            <a:pPr algn="ctr"/>
            <a:r>
              <a:rPr lang="fr-FR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150 ans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FB4F2EC-026C-C822-F5AC-63BA00F2C2EC}"/>
              </a:ext>
            </a:extLst>
          </p:cNvPr>
          <p:cNvSpPr txBox="1"/>
          <p:nvPr/>
        </p:nvSpPr>
        <p:spPr>
          <a:xfrm>
            <a:off x="3835370" y="653517"/>
            <a:ext cx="5280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Lorient Vous Présente </a:t>
            </a:r>
          </a:p>
        </p:txBody>
      </p:sp>
    </p:spTree>
    <p:extLst>
      <p:ext uri="{BB962C8B-B14F-4D97-AF65-F5344CB8AC3E}">
        <p14:creationId xmlns:p14="http://schemas.microsoft.com/office/powerpoint/2010/main" val="2974736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  <p:sndAc>
          <p:stSnd loop="1">
            <p:snd r:embed="rId2" name="My Heart Will Go On (Titanic) Daniele Vitale &amp; Karolina Protsenko  Sax e Violin.wav"/>
          </p:stSnd>
        </p:sndAc>
      </p:transition>
    </mc:Choice>
    <mc:Fallback>
      <p:transition spd="slow" advClick="0" advTm="8000">
        <p:fade/>
        <p:sndAc>
          <p:stSnd loop="1">
            <p:snd r:embed="rId2" name="My Heart Will Go On (Titanic) Daniele Vitale &amp; Karolina Protsenko  Sax e Viol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19964F5-180E-493D-4433-32B7B03DE6AD}"/>
              </a:ext>
            </a:extLst>
          </p:cNvPr>
          <p:cNvSpPr txBox="1"/>
          <p:nvPr/>
        </p:nvSpPr>
        <p:spPr>
          <a:xfrm>
            <a:off x="2070120" y="121922"/>
            <a:ext cx="954873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                                              </a:t>
            </a:r>
            <a:r>
              <a:rPr lang="fr-FR" sz="3200" b="1" dirty="0">
                <a:solidFill>
                  <a:srgbClr val="FFFF00"/>
                </a:solidFill>
              </a:rPr>
              <a:t>Impressionnisme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Mouvement pictural ayant révolutionné l’Histoire de l’Art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il fêtera en 2024 ses 150 ans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avec ces animations – expositions dans les Musées de France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à PARIS et en régions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Détour dans le SUD  à Montpellier – Albi – Montauban 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aussi  au Musée d’ORSAY à PARIS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et, une palette de Musées participants en NORMANDIE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avec les tableaux principaux de la période.                     Bonne visite</a:t>
            </a:r>
          </a:p>
        </p:txBody>
      </p:sp>
    </p:spTree>
    <p:extLst>
      <p:ext uri="{BB962C8B-B14F-4D97-AF65-F5344CB8AC3E}">
        <p14:creationId xmlns:p14="http://schemas.microsoft.com/office/powerpoint/2010/main" val="3799156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2F6173-B83B-806C-52B3-75A3EDA6B0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248" y="1318347"/>
            <a:ext cx="5693751" cy="396372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95B806-12DD-C936-1AC6-C5F68D0F0DB3}"/>
              </a:ext>
            </a:extLst>
          </p:cNvPr>
          <p:cNvSpPr txBox="1"/>
          <p:nvPr/>
        </p:nvSpPr>
        <p:spPr>
          <a:xfrm>
            <a:off x="651859" y="5423743"/>
            <a:ext cx="594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MONTAUBAN – Musée INGRES - BOURDELLE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E8A9779-3B00-01C8-016D-D32A7FDC4D85}"/>
              </a:ext>
            </a:extLst>
          </p:cNvPr>
          <p:cNvSpPr txBox="1"/>
          <p:nvPr/>
        </p:nvSpPr>
        <p:spPr>
          <a:xfrm>
            <a:off x="6932423" y="760432"/>
            <a:ext cx="494675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Pour le 150éme anniversaire de l’ Impressionnisme</a:t>
            </a:r>
          </a:p>
          <a:p>
            <a:endParaRPr lang="fr-FR" sz="2400" b="1" dirty="0"/>
          </a:p>
          <a:p>
            <a:r>
              <a:rPr lang="fr-FR" sz="2400" b="1" dirty="0"/>
              <a:t>Le Musée Ingres- Bourdelle de MONTAUBAN</a:t>
            </a:r>
          </a:p>
          <a:p>
            <a:endParaRPr lang="fr-FR" sz="2400" b="1" dirty="0"/>
          </a:p>
          <a:p>
            <a:r>
              <a:rPr lang="fr-FR" sz="2400" b="1" dirty="0"/>
              <a:t> a reçu en prêt</a:t>
            </a:r>
          </a:p>
          <a:p>
            <a:endParaRPr lang="fr-FR" sz="2400" b="1" dirty="0"/>
          </a:p>
          <a:p>
            <a:r>
              <a:rPr lang="fr-FR" sz="2400" b="1" dirty="0"/>
              <a:t> du Musée de Giverny : le parterre de marguerites</a:t>
            </a:r>
          </a:p>
          <a:p>
            <a:r>
              <a:rPr lang="fr-FR" sz="2400" b="1" dirty="0"/>
              <a:t>    de Gustave Caillebotte</a:t>
            </a:r>
          </a:p>
          <a:p>
            <a:endParaRPr lang="fr-FR" sz="2400" b="1" dirty="0"/>
          </a:p>
          <a:p>
            <a:r>
              <a:rPr lang="fr-FR" sz="2400" b="1" dirty="0"/>
              <a:t> et, du Musée d’Orsay : les soleils, jardin du petit     </a:t>
            </a:r>
          </a:p>
          <a:p>
            <a:r>
              <a:rPr lang="fr-FR" sz="2400" b="1" dirty="0"/>
              <a:t>        Gennevilliers   du même artiste</a:t>
            </a:r>
          </a:p>
        </p:txBody>
      </p:sp>
    </p:spTree>
    <p:extLst>
      <p:ext uri="{BB962C8B-B14F-4D97-AF65-F5344CB8AC3E}">
        <p14:creationId xmlns:p14="http://schemas.microsoft.com/office/powerpoint/2010/main" val="1700439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D71F1D-F910-E1B2-9D6B-580ACC6AF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1892" y="204787"/>
            <a:ext cx="7296150" cy="6448425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38D13A-BCB1-A9EF-DDAA-E1C22F375ED9}"/>
              </a:ext>
            </a:extLst>
          </p:cNvPr>
          <p:cNvSpPr txBox="1"/>
          <p:nvPr/>
        </p:nvSpPr>
        <p:spPr>
          <a:xfrm>
            <a:off x="709066" y="3588139"/>
            <a:ext cx="33128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Gustave CAILLEBOTTE</a:t>
            </a:r>
          </a:p>
          <a:p>
            <a:endParaRPr lang="fr-FR" sz="2400" b="1" dirty="0"/>
          </a:p>
          <a:p>
            <a:r>
              <a:rPr lang="fr-FR" sz="2400" b="1" dirty="0"/>
              <a:t>Parterre de marguerites  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254511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22C9883-6AD1-85FF-2362-493968FEB3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2173" y="168639"/>
            <a:ext cx="4752956" cy="652072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27DAE63-0C67-4EAC-523D-EFD5E5815BA6}"/>
              </a:ext>
            </a:extLst>
          </p:cNvPr>
          <p:cNvSpPr txBox="1"/>
          <p:nvPr/>
        </p:nvSpPr>
        <p:spPr>
          <a:xfrm>
            <a:off x="7005896" y="3630672"/>
            <a:ext cx="41073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soleils, jardin du petit Gennevilliers</a:t>
            </a:r>
          </a:p>
          <a:p>
            <a:endParaRPr lang="fr-FR" sz="2400" b="1" dirty="0"/>
          </a:p>
          <a:p>
            <a:r>
              <a:rPr lang="fr-FR" sz="2400" b="1" dirty="0"/>
              <a:t>Gustave CAILLEBOTTE   1885</a:t>
            </a:r>
          </a:p>
        </p:txBody>
      </p:sp>
    </p:spTree>
    <p:extLst>
      <p:ext uri="{BB962C8B-B14F-4D97-AF65-F5344CB8AC3E}">
        <p14:creationId xmlns:p14="http://schemas.microsoft.com/office/powerpoint/2010/main" val="3953046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6961D6-3E4A-789C-45E2-64A906DFF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2060" y="819000"/>
            <a:ext cx="7395000" cy="522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38DE86-02B5-E36A-3577-3C2DEC27F3CA}"/>
              </a:ext>
            </a:extLst>
          </p:cNvPr>
          <p:cNvSpPr txBox="1"/>
          <p:nvPr/>
        </p:nvSpPr>
        <p:spPr>
          <a:xfrm>
            <a:off x="110210" y="2656268"/>
            <a:ext cx="41073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Musée TOULOUSE – LAUTREC à ALBI</a:t>
            </a:r>
          </a:p>
          <a:p>
            <a:endParaRPr lang="fr-FR" sz="2400" b="1" dirty="0"/>
          </a:p>
          <a:p>
            <a:r>
              <a:rPr lang="fr-FR" sz="2400" b="1" dirty="0"/>
              <a:t> a reçu en prêt du Musée d’Orsay</a:t>
            </a:r>
          </a:p>
          <a:p>
            <a:endParaRPr lang="fr-FR" sz="2400" b="1" dirty="0"/>
          </a:p>
          <a:p>
            <a:r>
              <a:rPr lang="fr-FR" sz="2400" b="1" dirty="0"/>
              <a:t>2 tableaux de Auguste RENOIR</a:t>
            </a:r>
          </a:p>
          <a:p>
            <a:r>
              <a:rPr lang="fr-FR" sz="2400" b="1" dirty="0"/>
              <a:t> et 1 de Berthe MORISOT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98616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AB525EE-C79A-0B3D-3503-06CC8CCE84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606" y="212827"/>
            <a:ext cx="8568053" cy="6432346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AF6A54-CA5A-E69E-375A-E2454FF0C165}"/>
              </a:ext>
            </a:extLst>
          </p:cNvPr>
          <p:cNvSpPr txBox="1"/>
          <p:nvPr/>
        </p:nvSpPr>
        <p:spPr>
          <a:xfrm>
            <a:off x="9356185" y="3429000"/>
            <a:ext cx="26232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Berthe MORISOT</a:t>
            </a:r>
          </a:p>
          <a:p>
            <a:endParaRPr lang="fr-FR" sz="2400" b="1" dirty="0"/>
          </a:p>
          <a:p>
            <a:r>
              <a:rPr lang="fr-FR" sz="2400" b="1" dirty="0"/>
              <a:t>Sur un banc au bois de Boulogne  1894</a:t>
            </a:r>
          </a:p>
        </p:txBody>
      </p:sp>
    </p:spTree>
    <p:extLst>
      <p:ext uri="{BB962C8B-B14F-4D97-AF65-F5344CB8AC3E}">
        <p14:creationId xmlns:p14="http://schemas.microsoft.com/office/powerpoint/2010/main" val="1072578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F2CA68-42D9-A3DF-F08B-0D6082509E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4647" y="676275"/>
            <a:ext cx="4514850" cy="55054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4B199A-6FCC-8E95-FCF6-4033EF066191}"/>
              </a:ext>
            </a:extLst>
          </p:cNvPr>
          <p:cNvSpPr txBox="1"/>
          <p:nvPr/>
        </p:nvSpPr>
        <p:spPr>
          <a:xfrm>
            <a:off x="7154531" y="4334172"/>
            <a:ext cx="40023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Auguste RENOIR  - la Liseuse  1874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E99D7C2-FBAD-7AF1-ED7A-33D0C8473436}"/>
              </a:ext>
            </a:extLst>
          </p:cNvPr>
          <p:cNvSpPr txBox="1"/>
          <p:nvPr/>
        </p:nvSpPr>
        <p:spPr>
          <a:xfrm>
            <a:off x="7042421" y="1692832"/>
            <a:ext cx="40023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Toulouse-Lautrec  ALBI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(prêt du Musée d’Orsay)</a:t>
            </a:r>
          </a:p>
        </p:txBody>
      </p:sp>
    </p:spTree>
    <p:extLst>
      <p:ext uri="{BB962C8B-B14F-4D97-AF65-F5344CB8AC3E}">
        <p14:creationId xmlns:p14="http://schemas.microsoft.com/office/powerpoint/2010/main" val="328874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E41D96-40DE-0135-3F73-F8E7008B18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08401" y="543393"/>
            <a:ext cx="4586990" cy="5771213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1204D0-6D12-26CB-6FC8-C97178FAA590}"/>
              </a:ext>
            </a:extLst>
          </p:cNvPr>
          <p:cNvSpPr txBox="1"/>
          <p:nvPr/>
        </p:nvSpPr>
        <p:spPr>
          <a:xfrm>
            <a:off x="1319135" y="4468903"/>
            <a:ext cx="45869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de Charles le Cœur   1872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par Auguste RENOIR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0343673-6F6E-FBF3-51E0-D3EDA8BF37A6}"/>
              </a:ext>
            </a:extLst>
          </p:cNvPr>
          <p:cNvSpPr txBox="1"/>
          <p:nvPr/>
        </p:nvSpPr>
        <p:spPr>
          <a:xfrm>
            <a:off x="1558978" y="1769305"/>
            <a:ext cx="4738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Toulouse  - Lautrec   à  ALBI</a:t>
            </a:r>
          </a:p>
        </p:txBody>
      </p:sp>
    </p:spTree>
    <p:extLst>
      <p:ext uri="{BB962C8B-B14F-4D97-AF65-F5344CB8AC3E}">
        <p14:creationId xmlns:p14="http://schemas.microsoft.com/office/powerpoint/2010/main" val="1227039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322FB0-EB20-FB41-9042-4EC96655DD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4000" y="619630"/>
            <a:ext cx="8424000" cy="561873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1976BD-82AB-D403-70C7-5B0CD4A055DF}"/>
              </a:ext>
            </a:extLst>
          </p:cNvPr>
          <p:cNvSpPr txBox="1"/>
          <p:nvPr/>
        </p:nvSpPr>
        <p:spPr>
          <a:xfrm>
            <a:off x="486417" y="6279515"/>
            <a:ext cx="11705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FABRE  à  Montpellier a reçu en prêt du Musée d’Orsay 2 tableaux de MANET</a:t>
            </a:r>
          </a:p>
        </p:txBody>
      </p:sp>
    </p:spTree>
    <p:extLst>
      <p:ext uri="{BB962C8B-B14F-4D97-AF65-F5344CB8AC3E}">
        <p14:creationId xmlns:p14="http://schemas.microsoft.com/office/powerpoint/2010/main" val="347022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806B8C-5E9C-47D7-B449-09C32AC73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520" y="466725"/>
            <a:ext cx="4514850" cy="59245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286479-F3CB-F5EB-B7D2-0D9995A66D9F}"/>
              </a:ext>
            </a:extLst>
          </p:cNvPr>
          <p:cNvSpPr txBox="1"/>
          <p:nvPr/>
        </p:nvSpPr>
        <p:spPr>
          <a:xfrm>
            <a:off x="6341410" y="4319912"/>
            <a:ext cx="39018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Edouard MANET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Portrait de Emile Zola   1868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2D0C134-9BBD-2E04-C071-A46CBADEDE88}"/>
              </a:ext>
            </a:extLst>
          </p:cNvPr>
          <p:cNvSpPr txBox="1"/>
          <p:nvPr/>
        </p:nvSpPr>
        <p:spPr>
          <a:xfrm>
            <a:off x="6341410" y="1707092"/>
            <a:ext cx="3807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FABRE (prêt Musée Orsay)</a:t>
            </a:r>
          </a:p>
        </p:txBody>
      </p:sp>
    </p:spTree>
    <p:extLst>
      <p:ext uri="{BB962C8B-B14F-4D97-AF65-F5344CB8AC3E}">
        <p14:creationId xmlns:p14="http://schemas.microsoft.com/office/powerpoint/2010/main" val="1118166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90DBE3-4D4D-6BE8-CCF3-F1BF608C94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8817" y="247337"/>
            <a:ext cx="4038439" cy="63633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4EC9B2-8D23-2D88-905B-E1E2BBBE956C}"/>
              </a:ext>
            </a:extLst>
          </p:cNvPr>
          <p:cNvSpPr txBox="1"/>
          <p:nvPr/>
        </p:nvSpPr>
        <p:spPr>
          <a:xfrm>
            <a:off x="2129448" y="5030573"/>
            <a:ext cx="5241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Edouard MANET   - le Fifre    1866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E2E5C37-0DC5-0200-0B00-DCA46ED0764D}"/>
              </a:ext>
            </a:extLst>
          </p:cNvPr>
          <p:cNvSpPr txBox="1"/>
          <p:nvPr/>
        </p:nvSpPr>
        <p:spPr>
          <a:xfrm>
            <a:off x="2631724" y="1266886"/>
            <a:ext cx="39274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FABRE – Montpellier</a:t>
            </a:r>
          </a:p>
          <a:p>
            <a:r>
              <a:rPr lang="fr-FR" sz="2400" b="1" dirty="0"/>
              <a:t>  (prêt Musée d’Orsay)</a:t>
            </a:r>
          </a:p>
        </p:txBody>
      </p:sp>
    </p:spTree>
    <p:extLst>
      <p:ext uri="{BB962C8B-B14F-4D97-AF65-F5344CB8AC3E}">
        <p14:creationId xmlns:p14="http://schemas.microsoft.com/office/powerpoint/2010/main" val="298038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380313-D946-0E09-2F56-193C944DA3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1651" y="1229509"/>
            <a:ext cx="9608695" cy="439898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2C40F5-9C67-4815-52EE-5483B1A47D71}"/>
              </a:ext>
            </a:extLst>
          </p:cNvPr>
          <p:cNvSpPr txBox="1"/>
          <p:nvPr/>
        </p:nvSpPr>
        <p:spPr>
          <a:xfrm>
            <a:off x="1291652" y="5742700"/>
            <a:ext cx="96086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d’Orsay à PARIS  organise un cycle de conférences (autour de PARIS 1874 , l’impressionnisme</a:t>
            </a:r>
            <a:r>
              <a:rPr lang="fr-F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4728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5B34C8-83C7-3EF7-ED44-5834E07995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985837"/>
            <a:ext cx="9753600" cy="4886325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BB0A0B-5F24-932D-7377-A74687E5D03C}"/>
              </a:ext>
            </a:extLst>
          </p:cNvPr>
          <p:cNvSpPr txBox="1"/>
          <p:nvPr/>
        </p:nvSpPr>
        <p:spPr>
          <a:xfrm>
            <a:off x="3490386" y="5976431"/>
            <a:ext cx="4826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d’Orsay à PARIS  - la Galerie</a:t>
            </a:r>
          </a:p>
        </p:txBody>
      </p:sp>
    </p:spTree>
    <p:extLst>
      <p:ext uri="{BB962C8B-B14F-4D97-AF65-F5344CB8AC3E}">
        <p14:creationId xmlns:p14="http://schemas.microsoft.com/office/powerpoint/2010/main" val="1126156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1A2999-6DD5-4B4A-0910-8066A7339E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7895" y="676240"/>
            <a:ext cx="8574373" cy="5986989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14C5FC-9B4E-E2C4-B6F6-5E599EE37981}"/>
              </a:ext>
            </a:extLst>
          </p:cNvPr>
          <p:cNvSpPr txBox="1"/>
          <p:nvPr/>
        </p:nvSpPr>
        <p:spPr>
          <a:xfrm>
            <a:off x="989282" y="3109931"/>
            <a:ext cx="25283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SISLEY  1876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Inondation au Port Marly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3B51A1C-8D9C-0C60-2C2D-D1F32C388610}"/>
              </a:ext>
            </a:extLst>
          </p:cNvPr>
          <p:cNvSpPr txBox="1"/>
          <p:nvPr/>
        </p:nvSpPr>
        <p:spPr>
          <a:xfrm>
            <a:off x="4787280" y="194771"/>
            <a:ext cx="7480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PARMI LES ARTISTES IMPRESSIONISTES………</a:t>
            </a:r>
          </a:p>
        </p:txBody>
      </p:sp>
    </p:spTree>
    <p:extLst>
      <p:ext uri="{BB962C8B-B14F-4D97-AF65-F5344CB8AC3E}">
        <p14:creationId xmlns:p14="http://schemas.microsoft.com/office/powerpoint/2010/main" val="2314169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697F9C-A665-3E9A-0350-88D5E1F5C4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90550"/>
            <a:ext cx="7620000" cy="56769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BF0FFA-F211-9717-CD2B-D5BEED21E2D3}"/>
              </a:ext>
            </a:extLst>
          </p:cNvPr>
          <p:cNvSpPr txBox="1"/>
          <p:nvPr/>
        </p:nvSpPr>
        <p:spPr>
          <a:xfrm>
            <a:off x="3453016" y="6252671"/>
            <a:ext cx="6071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RENOIR   Moulin de la Galette  1876</a:t>
            </a:r>
          </a:p>
        </p:txBody>
      </p:sp>
    </p:spTree>
    <p:extLst>
      <p:ext uri="{BB962C8B-B14F-4D97-AF65-F5344CB8AC3E}">
        <p14:creationId xmlns:p14="http://schemas.microsoft.com/office/powerpoint/2010/main" val="3579693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E8ACC3-E6C3-B47E-5F54-E0A7CD635D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8360" y="1082102"/>
            <a:ext cx="7195279" cy="469379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2CFFEC-9FDB-67CF-4397-3E11C04517FB}"/>
              </a:ext>
            </a:extLst>
          </p:cNvPr>
          <p:cNvSpPr txBox="1"/>
          <p:nvPr/>
        </p:nvSpPr>
        <p:spPr>
          <a:xfrm>
            <a:off x="4403520" y="5775898"/>
            <a:ext cx="4362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   </a:t>
            </a:r>
            <a:r>
              <a:rPr lang="fr-FR" sz="2400" b="1" dirty="0">
                <a:solidFill>
                  <a:srgbClr val="FFFF00"/>
                </a:solidFill>
              </a:rPr>
              <a:t>MONET  la Pie  1868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91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CCB8D6-0ED7-1D4C-BC1F-D18636C8A8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2058" y="171862"/>
            <a:ext cx="4578751" cy="65142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49D5E5-C64B-6C48-5A24-5D10250E5464}"/>
              </a:ext>
            </a:extLst>
          </p:cNvPr>
          <p:cNvSpPr txBox="1"/>
          <p:nvPr/>
        </p:nvSpPr>
        <p:spPr>
          <a:xfrm>
            <a:off x="1439055" y="3784489"/>
            <a:ext cx="30430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Edgard DEGAS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l’étoile – Ballet  1878</a:t>
            </a:r>
          </a:p>
        </p:txBody>
      </p:sp>
    </p:spTree>
    <p:extLst>
      <p:ext uri="{BB962C8B-B14F-4D97-AF65-F5344CB8AC3E}">
        <p14:creationId xmlns:p14="http://schemas.microsoft.com/office/powerpoint/2010/main" val="3824471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8F76AF-7BDF-AE18-E596-BEE66F4E5F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934" y="295275"/>
            <a:ext cx="7620000" cy="62674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20EFED-CD88-9566-F2CB-24AF72895EB5}"/>
              </a:ext>
            </a:extLst>
          </p:cNvPr>
          <p:cNvSpPr txBox="1"/>
          <p:nvPr/>
        </p:nvSpPr>
        <p:spPr>
          <a:xfrm>
            <a:off x="8880722" y="3429000"/>
            <a:ext cx="26232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Paul CEZANNE</a:t>
            </a:r>
          </a:p>
          <a:p>
            <a:endParaRPr lang="fr-FR" sz="2400" b="1" dirty="0"/>
          </a:p>
          <a:p>
            <a:r>
              <a:rPr lang="fr-FR" sz="2400" b="1" dirty="0"/>
              <a:t>Joueurs de cartes  1892</a:t>
            </a:r>
          </a:p>
        </p:txBody>
      </p:sp>
    </p:spTree>
    <p:extLst>
      <p:ext uri="{BB962C8B-B14F-4D97-AF65-F5344CB8AC3E}">
        <p14:creationId xmlns:p14="http://schemas.microsoft.com/office/powerpoint/2010/main" val="193022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1A7A71-C8A6-C904-1E4B-11F2E73C5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71562"/>
            <a:ext cx="7239000" cy="47148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BB533E-F842-323F-C2BA-BFAA286757B4}"/>
              </a:ext>
            </a:extLst>
          </p:cNvPr>
          <p:cNvSpPr txBox="1"/>
          <p:nvPr/>
        </p:nvSpPr>
        <p:spPr>
          <a:xfrm>
            <a:off x="4448911" y="5786437"/>
            <a:ext cx="3882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musée de VERNON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CA9D5D5-8726-1296-5241-5E70F91BC707}"/>
              </a:ext>
            </a:extLst>
          </p:cNvPr>
          <p:cNvSpPr txBox="1"/>
          <p:nvPr/>
        </p:nvSpPr>
        <p:spPr>
          <a:xfrm>
            <a:off x="3031180" y="609897"/>
            <a:ext cx="7122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Parmi les régions participantes : la NORMANDIE</a:t>
            </a:r>
          </a:p>
        </p:txBody>
      </p:sp>
    </p:spTree>
    <p:extLst>
      <p:ext uri="{BB962C8B-B14F-4D97-AF65-F5344CB8AC3E}">
        <p14:creationId xmlns:p14="http://schemas.microsoft.com/office/powerpoint/2010/main" val="350930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16944B-01E3-1F77-1D7A-13865F40D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936651"/>
            <a:ext cx="7239000" cy="4714875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3C5D91-9C29-62D6-B2A9-FDE1550F26CF}"/>
              </a:ext>
            </a:extLst>
          </p:cNvPr>
          <p:cNvSpPr txBox="1"/>
          <p:nvPr/>
        </p:nvSpPr>
        <p:spPr>
          <a:xfrm>
            <a:off x="3691380" y="5651526"/>
            <a:ext cx="55942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GIVERNY  Musée des Impressionnistes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57A78FA-FFC1-A541-0046-89D528DD6D4F}"/>
              </a:ext>
            </a:extLst>
          </p:cNvPr>
          <p:cNvSpPr txBox="1"/>
          <p:nvPr/>
        </p:nvSpPr>
        <p:spPr>
          <a:xfrm>
            <a:off x="1744853" y="474986"/>
            <a:ext cx="9487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Expositions de Mars à fin Juin : thème ‘l’Impressionnisme et la mer’</a:t>
            </a:r>
          </a:p>
        </p:txBody>
      </p:sp>
    </p:spTree>
    <p:extLst>
      <p:ext uri="{BB962C8B-B14F-4D97-AF65-F5344CB8AC3E}">
        <p14:creationId xmlns:p14="http://schemas.microsoft.com/office/powerpoint/2010/main" val="344911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E304C3-85ED-0E9D-3BDD-F11C8A224D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4248" y="1151568"/>
            <a:ext cx="7239000" cy="471487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D28E0D-7FD5-1BD5-C174-F5A5FFF860B0}"/>
              </a:ext>
            </a:extLst>
          </p:cNvPr>
          <p:cNvSpPr txBox="1"/>
          <p:nvPr/>
        </p:nvSpPr>
        <p:spPr>
          <a:xfrm>
            <a:off x="3525187" y="5946450"/>
            <a:ext cx="514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des Franciscaines de DEAUVILLE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F120B23-365A-7E13-731C-C8979DB0DFC5}"/>
              </a:ext>
            </a:extLst>
          </p:cNvPr>
          <p:cNvSpPr txBox="1"/>
          <p:nvPr/>
        </p:nvSpPr>
        <p:spPr>
          <a:xfrm>
            <a:off x="2640988" y="240565"/>
            <a:ext cx="7074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Expositions du 20 juin à fin Septembre : thème ‘Mondes flottants du Japonisme à l’Art contemporain</a:t>
            </a:r>
          </a:p>
        </p:txBody>
      </p:sp>
    </p:spTree>
    <p:extLst>
      <p:ext uri="{BB962C8B-B14F-4D97-AF65-F5344CB8AC3E}">
        <p14:creationId xmlns:p14="http://schemas.microsoft.com/office/powerpoint/2010/main" val="79095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6C22E5-64D0-C5EE-13F7-EC4B2DE254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3849" y="258236"/>
            <a:ext cx="5109460" cy="6341528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E1532D-AA43-E17B-A09C-B5E1AA470D47}"/>
              </a:ext>
            </a:extLst>
          </p:cNvPr>
          <p:cNvSpPr txBox="1"/>
          <p:nvPr/>
        </p:nvSpPr>
        <p:spPr>
          <a:xfrm>
            <a:off x="6968240" y="4357915"/>
            <a:ext cx="40773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Eugène BOUDIN</a:t>
            </a:r>
          </a:p>
          <a:p>
            <a:endParaRPr lang="fr-FR" sz="2400" b="1" dirty="0"/>
          </a:p>
          <a:p>
            <a:r>
              <a:rPr lang="fr-FR" sz="2400" b="1" dirty="0"/>
              <a:t> le bassin  (Deauville)</a:t>
            </a:r>
            <a:endParaRPr lang="fr-FR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4769364-EE4A-347F-7873-9C7F30E744D2}"/>
              </a:ext>
            </a:extLst>
          </p:cNvPr>
          <p:cNvSpPr txBox="1"/>
          <p:nvPr/>
        </p:nvSpPr>
        <p:spPr>
          <a:xfrm>
            <a:off x="6968240" y="1171766"/>
            <a:ext cx="4182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des Franciscaines</a:t>
            </a:r>
          </a:p>
          <a:p>
            <a:endParaRPr lang="fr-FR" sz="2400" b="1" dirty="0"/>
          </a:p>
          <a:p>
            <a:r>
              <a:rPr lang="fr-FR" sz="2400" b="1" dirty="0"/>
              <a:t> (prêt du musée de Giverny)</a:t>
            </a:r>
          </a:p>
        </p:txBody>
      </p:sp>
    </p:spTree>
    <p:extLst>
      <p:ext uri="{BB962C8B-B14F-4D97-AF65-F5344CB8AC3E}">
        <p14:creationId xmlns:p14="http://schemas.microsoft.com/office/powerpoint/2010/main" val="1948408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02AA67-3B4E-1500-5EE6-5CBF9D3340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71562"/>
            <a:ext cx="7239000" cy="47148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F5C64C-1320-8614-9957-C280FC31495E}"/>
              </a:ext>
            </a:extLst>
          </p:cNvPr>
          <p:cNvSpPr txBox="1"/>
          <p:nvPr/>
        </p:nvSpPr>
        <p:spPr>
          <a:xfrm>
            <a:off x="3824181" y="5786437"/>
            <a:ext cx="5666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les Pêcheries  à  FECAMP</a:t>
            </a:r>
          </a:p>
        </p:txBody>
      </p:sp>
    </p:spTree>
    <p:extLst>
      <p:ext uri="{BB962C8B-B14F-4D97-AF65-F5344CB8AC3E}">
        <p14:creationId xmlns:p14="http://schemas.microsoft.com/office/powerpoint/2010/main" val="261310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3CEEEB-643D-9371-B28C-40FFEA93F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71562"/>
            <a:ext cx="7239000" cy="47148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236EA6-9256-3340-91DE-61689EDC671A}"/>
              </a:ext>
            </a:extLst>
          </p:cNvPr>
          <p:cNvSpPr txBox="1"/>
          <p:nvPr/>
        </p:nvSpPr>
        <p:spPr>
          <a:xfrm>
            <a:off x="3662667" y="5786437"/>
            <a:ext cx="52465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 </a:t>
            </a:r>
            <a:r>
              <a:rPr lang="fr-FR" sz="2400" b="1" dirty="0">
                <a:solidFill>
                  <a:srgbClr val="FFFF00"/>
                </a:solidFill>
              </a:rPr>
              <a:t>Musée de Beaux-Arts   de  ROUEN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8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F8B847-E91B-F8B0-EBED-47005C50D6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8937" y="172572"/>
            <a:ext cx="5687893" cy="651285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BC9B34-8697-4F55-6A1E-C4342CE1597C}"/>
              </a:ext>
            </a:extLst>
          </p:cNvPr>
          <p:cNvSpPr txBox="1"/>
          <p:nvPr/>
        </p:nvSpPr>
        <p:spPr>
          <a:xfrm>
            <a:off x="7632317" y="3250754"/>
            <a:ext cx="398738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Animations son et lumière sur la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Cathédrale de ROUEN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spectacle star et stone, projections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de toiles de MONET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par Robert (Bob) WILSON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15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9D5737-7068-F498-0EFB-44EDBE96F3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7383" y="155964"/>
            <a:ext cx="7418882" cy="654607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64F75B-D7A3-85C0-E160-E88F9ADBF1E6}"/>
              </a:ext>
            </a:extLst>
          </p:cNvPr>
          <p:cNvSpPr txBox="1"/>
          <p:nvPr/>
        </p:nvSpPr>
        <p:spPr>
          <a:xfrm>
            <a:off x="659567" y="3536623"/>
            <a:ext cx="33278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James Abbott McNeil WHISTLER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(1834-1903)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au Musée des Beaux-Arts de ROUEN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Expo ‘l’effet papillon’ de Mai à Septembre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B981846-523A-04F2-8409-DD30B7294146}"/>
              </a:ext>
            </a:extLst>
          </p:cNvPr>
          <p:cNvSpPr txBox="1"/>
          <p:nvPr/>
        </p:nvSpPr>
        <p:spPr>
          <a:xfrm>
            <a:off x="794478" y="931624"/>
            <a:ext cx="31929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Portrait de la mère de l’artiste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(prêt du Grand Palais)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arrangement gris et noir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420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A9576E-87DF-968C-FB4C-ABD8E5CB8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4085" y="1129883"/>
            <a:ext cx="6130976" cy="459823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A16B7B-DAF4-DFEA-DCF7-AEA65D206D5B}"/>
              </a:ext>
            </a:extLst>
          </p:cNvPr>
          <p:cNvSpPr txBox="1"/>
          <p:nvPr/>
        </p:nvSpPr>
        <p:spPr>
          <a:xfrm>
            <a:off x="7751393" y="2564796"/>
            <a:ext cx="34777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HONFLEUR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Musée Eugène Boudin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Expositions sur le thème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Du 20 Avril a fin Août 2024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52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153100-6859-C235-4A78-6530D83448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7972" y="232347"/>
            <a:ext cx="8524407" cy="639330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495D95-8C5D-823A-E23A-C242C234FCD6}"/>
              </a:ext>
            </a:extLst>
          </p:cNvPr>
          <p:cNvSpPr txBox="1"/>
          <p:nvPr/>
        </p:nvSpPr>
        <p:spPr>
          <a:xfrm>
            <a:off x="284814" y="624009"/>
            <a:ext cx="280315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des Beaux-Arts</a:t>
            </a:r>
          </a:p>
          <a:p>
            <a:r>
              <a:rPr lang="fr-FR" sz="2400" b="1" dirty="0"/>
              <a:t> CAEN</a:t>
            </a:r>
          </a:p>
          <a:p>
            <a:r>
              <a:rPr lang="fr-FR" sz="2400" b="1" dirty="0"/>
              <a:t> du 6 Avril au18 septembre</a:t>
            </a:r>
          </a:p>
          <a:p>
            <a:endParaRPr lang="fr-FR" sz="2400" b="1" dirty="0"/>
          </a:p>
          <a:p>
            <a:r>
              <a:rPr lang="fr-FR" sz="2400" b="1" dirty="0"/>
              <a:t>Spectacle de la marchandise 1860-1914  le commerce du 19eme</a:t>
            </a:r>
          </a:p>
          <a:p>
            <a:r>
              <a:rPr lang="fr-FR" sz="2400" b="1" dirty="0"/>
              <a:t>Avec des œuvres de DUFY –BONNARD – VUILLARD –</a:t>
            </a:r>
          </a:p>
          <a:p>
            <a:r>
              <a:rPr lang="fr-FR" sz="2400" b="1" dirty="0"/>
              <a:t>PISSARO – MANET et TOULOUSE LAUTREC</a:t>
            </a:r>
          </a:p>
        </p:txBody>
      </p:sp>
    </p:spTree>
    <p:extLst>
      <p:ext uri="{BB962C8B-B14F-4D97-AF65-F5344CB8AC3E}">
        <p14:creationId xmlns:p14="http://schemas.microsoft.com/office/powerpoint/2010/main" val="1715063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3E6A8C-0CD1-7B21-368C-B6C2F43A3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0309" y="369000"/>
            <a:ext cx="7871382" cy="612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5406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F7B20FE-8736-5FF7-CAEA-39EDCF2E33D1}"/>
              </a:ext>
            </a:extLst>
          </p:cNvPr>
          <p:cNvSpPr txBox="1"/>
          <p:nvPr/>
        </p:nvSpPr>
        <p:spPr>
          <a:xfrm>
            <a:off x="1777285" y="682580"/>
            <a:ext cx="107796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 Impressionnisme 150 ans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46A89F2-CBAD-9A6F-ECBF-43D935C5A657}"/>
              </a:ext>
            </a:extLst>
          </p:cNvPr>
          <p:cNvSpPr txBox="1"/>
          <p:nvPr/>
        </p:nvSpPr>
        <p:spPr>
          <a:xfrm>
            <a:off x="3284112" y="1459139"/>
            <a:ext cx="911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BEF078F-945B-FD09-C8B6-D995A37C7F08}"/>
              </a:ext>
            </a:extLst>
          </p:cNvPr>
          <p:cNvSpPr txBox="1"/>
          <p:nvPr/>
        </p:nvSpPr>
        <p:spPr>
          <a:xfrm>
            <a:off x="3825025" y="2240923"/>
            <a:ext cx="6349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BA92002-0E9C-B6CD-1A83-0CBFCC94BD1F}"/>
              </a:ext>
            </a:extLst>
          </p:cNvPr>
          <p:cNvSpPr txBox="1"/>
          <p:nvPr/>
        </p:nvSpPr>
        <p:spPr>
          <a:xfrm>
            <a:off x="5653825" y="3079449"/>
            <a:ext cx="4314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40776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552</Words>
  <Application>Microsoft Office PowerPoint</Application>
  <PresentationFormat>Grand écran</PresentationFormat>
  <Paragraphs>120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12</cp:revision>
  <dcterms:created xsi:type="dcterms:W3CDTF">2024-04-16T16:48:46Z</dcterms:created>
  <dcterms:modified xsi:type="dcterms:W3CDTF">2024-04-17T09:44:57Z</dcterms:modified>
</cp:coreProperties>
</file>