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86" r:id="rId2"/>
    <p:sldId id="287" r:id="rId3"/>
    <p:sldId id="29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sVkR2X+7H4/zUfwq1lu5Q==" hashData="YQmdLlFXB7VaVxTxPiq0elqMAx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A05"/>
    <a:srgbClr val="DE5A00"/>
    <a:srgbClr val="FF9801"/>
    <a:srgbClr val="D7FA06"/>
    <a:srgbClr val="644C00"/>
    <a:srgbClr val="FFA521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247" autoAdjust="0"/>
    <p:restoredTop sz="94660"/>
  </p:normalViewPr>
  <p:slideViewPr>
    <p:cSldViewPr>
      <p:cViewPr>
        <p:scale>
          <a:sx n="90" d="100"/>
          <a:sy n="90" d="100"/>
        </p:scale>
        <p:origin x="-830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92CC6F2-7CC2-462D-A73B-E9A7D9F1495A}" type="datetimeFigureOut">
              <a:rPr lang="fr-FR"/>
              <a:pPr>
                <a:defRPr/>
              </a:pPr>
              <a:t>09/04/2024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4AD167D-A9A4-47DF-BA97-31259F3D8A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3287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21A8B-F535-438D-84CA-2DF0B3A10E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065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DE55C-E5DF-42B0-B7E3-6C16AFCF80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91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9C1AA-1E11-440F-8316-BA741A58DB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991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C704F-AEBC-4282-9CA5-033EB833ED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8858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94C40-BCAC-4A9D-9538-7EA171E74F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1935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0A9FF-614A-4004-9098-F3866EB4B6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7000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BF5EA-EC10-4972-B83D-BE12157FD3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3496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F88CE-91F1-4E36-A782-A01FA2EFD3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2642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98D22-A96C-45B8-AB67-2910642C9D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0037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D63E4-EDC6-453B-BE92-0A475D76DA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1181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B0F82-65E2-4DFD-BBB9-774B03906F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195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83">
              <a:srgbClr val="FF9801"/>
            </a:gs>
            <a:gs pos="92000">
              <a:schemeClr val="accent4">
                <a:lumMod val="10000"/>
              </a:schemeClr>
            </a:gs>
            <a:gs pos="82000">
              <a:srgbClr val="D7FA06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A98FC9-B975-4CC4-83EC-82403E2E9B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image" Target="../media/image9.jp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audio" Target="../media/audio4.bin"/><Relationship Id="rId26" Type="http://schemas.openxmlformats.org/officeDocument/2006/relationships/audio" Target="../media/audio8.bin"/><Relationship Id="rId39" Type="http://schemas.openxmlformats.org/officeDocument/2006/relationships/image" Target="../media/image36.jpeg"/><Relationship Id="rId21" Type="http://schemas.openxmlformats.org/officeDocument/2006/relationships/image" Target="../media/image27.jpeg"/><Relationship Id="rId34" Type="http://schemas.openxmlformats.org/officeDocument/2006/relationships/audio" Target="../media/audio12.bin"/><Relationship Id="rId42" Type="http://schemas.openxmlformats.org/officeDocument/2006/relationships/audio" Target="../media/audio16.bin"/><Relationship Id="rId47" Type="http://schemas.openxmlformats.org/officeDocument/2006/relationships/image" Target="../media/image40.jpeg"/><Relationship Id="rId50" Type="http://schemas.openxmlformats.org/officeDocument/2006/relationships/audio" Target="../media/audio20.bin"/><Relationship Id="rId55" Type="http://schemas.openxmlformats.org/officeDocument/2006/relationships/image" Target="../media/image45.png"/><Relationship Id="rId63" Type="http://schemas.openxmlformats.org/officeDocument/2006/relationships/audio" Target="../media/audio22.bin"/><Relationship Id="rId68" Type="http://schemas.microsoft.com/office/2007/relationships/hdphoto" Target="../media/hdphoto3.wdp"/><Relationship Id="rId7" Type="http://schemas.openxmlformats.org/officeDocument/2006/relationships/image" Target="../media/image17.gif"/><Relationship Id="rId71" Type="http://schemas.openxmlformats.org/officeDocument/2006/relationships/image" Target="../media/image56.jpeg"/><Relationship Id="rId2" Type="http://schemas.openxmlformats.org/officeDocument/2006/relationships/image" Target="../media/image13.jpeg"/><Relationship Id="rId16" Type="http://schemas.openxmlformats.org/officeDocument/2006/relationships/audio" Target="../media/audio3.bin"/><Relationship Id="rId29" Type="http://schemas.openxmlformats.org/officeDocument/2006/relationships/image" Target="../media/image31.jpeg"/><Relationship Id="rId11" Type="http://schemas.openxmlformats.org/officeDocument/2006/relationships/image" Target="../media/image4.gif"/><Relationship Id="rId24" Type="http://schemas.openxmlformats.org/officeDocument/2006/relationships/audio" Target="../media/audio7.bin"/><Relationship Id="rId32" Type="http://schemas.openxmlformats.org/officeDocument/2006/relationships/audio" Target="../media/audio11.bin"/><Relationship Id="rId37" Type="http://schemas.openxmlformats.org/officeDocument/2006/relationships/image" Target="../media/image35.jpeg"/><Relationship Id="rId40" Type="http://schemas.openxmlformats.org/officeDocument/2006/relationships/audio" Target="../media/audio15.bin"/><Relationship Id="rId45" Type="http://schemas.openxmlformats.org/officeDocument/2006/relationships/image" Target="../media/image39.jpeg"/><Relationship Id="rId53" Type="http://schemas.microsoft.com/office/2007/relationships/hdphoto" Target="../media/hdphoto2.wdp"/><Relationship Id="rId58" Type="http://schemas.openxmlformats.org/officeDocument/2006/relationships/image" Target="../media/image48.png"/><Relationship Id="rId66" Type="http://schemas.openxmlformats.org/officeDocument/2006/relationships/image" Target="../media/image5.gif"/><Relationship Id="rId74" Type="http://schemas.openxmlformats.org/officeDocument/2006/relationships/image" Target="../media/image59.jpeg"/><Relationship Id="rId5" Type="http://schemas.openxmlformats.org/officeDocument/2006/relationships/image" Target="../media/image15.png"/><Relationship Id="rId15" Type="http://schemas.openxmlformats.org/officeDocument/2006/relationships/image" Target="../media/image24.png"/><Relationship Id="rId23" Type="http://schemas.openxmlformats.org/officeDocument/2006/relationships/image" Target="../media/image28.jpeg"/><Relationship Id="rId28" Type="http://schemas.openxmlformats.org/officeDocument/2006/relationships/audio" Target="../media/audio9.bin"/><Relationship Id="rId36" Type="http://schemas.openxmlformats.org/officeDocument/2006/relationships/audio" Target="../media/audio13.bin"/><Relationship Id="rId49" Type="http://schemas.openxmlformats.org/officeDocument/2006/relationships/image" Target="../media/image41.jpeg"/><Relationship Id="rId57" Type="http://schemas.openxmlformats.org/officeDocument/2006/relationships/image" Target="../media/image47.jpeg"/><Relationship Id="rId61" Type="http://schemas.openxmlformats.org/officeDocument/2006/relationships/audio" Target="../media/audio21.bin"/><Relationship Id="rId10" Type="http://schemas.openxmlformats.org/officeDocument/2006/relationships/image" Target="../media/image20.gif"/><Relationship Id="rId19" Type="http://schemas.openxmlformats.org/officeDocument/2006/relationships/image" Target="../media/image26.jpeg"/><Relationship Id="rId31" Type="http://schemas.openxmlformats.org/officeDocument/2006/relationships/image" Target="../media/image32.jpeg"/><Relationship Id="rId44" Type="http://schemas.openxmlformats.org/officeDocument/2006/relationships/audio" Target="../media/audio17.bin"/><Relationship Id="rId52" Type="http://schemas.openxmlformats.org/officeDocument/2006/relationships/image" Target="../media/image43.png"/><Relationship Id="rId60" Type="http://schemas.openxmlformats.org/officeDocument/2006/relationships/image" Target="../media/image50.gif"/><Relationship Id="rId65" Type="http://schemas.openxmlformats.org/officeDocument/2006/relationships/image" Target="../media/image53.gif"/><Relationship Id="rId73" Type="http://schemas.openxmlformats.org/officeDocument/2006/relationships/image" Target="../media/image58.pn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3.png"/><Relationship Id="rId22" Type="http://schemas.openxmlformats.org/officeDocument/2006/relationships/audio" Target="../media/audio6.bin"/><Relationship Id="rId27" Type="http://schemas.openxmlformats.org/officeDocument/2006/relationships/image" Target="../media/image30.jpeg"/><Relationship Id="rId30" Type="http://schemas.openxmlformats.org/officeDocument/2006/relationships/audio" Target="../media/audio10.bin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19.bin"/><Relationship Id="rId56" Type="http://schemas.openxmlformats.org/officeDocument/2006/relationships/image" Target="../media/image46.png"/><Relationship Id="rId64" Type="http://schemas.openxmlformats.org/officeDocument/2006/relationships/image" Target="../media/image52.jpeg"/><Relationship Id="rId69" Type="http://schemas.openxmlformats.org/officeDocument/2006/relationships/image" Target="../media/image55.jpeg"/><Relationship Id="rId8" Type="http://schemas.openxmlformats.org/officeDocument/2006/relationships/image" Target="../media/image18.gif"/><Relationship Id="rId51" Type="http://schemas.openxmlformats.org/officeDocument/2006/relationships/image" Target="../media/image42.jpeg"/><Relationship Id="rId72" Type="http://schemas.openxmlformats.org/officeDocument/2006/relationships/image" Target="../media/image57.jpeg"/><Relationship Id="rId3" Type="http://schemas.microsoft.com/office/2007/relationships/hdphoto" Target="../media/hdphoto1.wdp"/><Relationship Id="rId12" Type="http://schemas.openxmlformats.org/officeDocument/2006/relationships/image" Target="../media/image21.gif"/><Relationship Id="rId17" Type="http://schemas.openxmlformats.org/officeDocument/2006/relationships/image" Target="../media/image25.jpeg"/><Relationship Id="rId25" Type="http://schemas.openxmlformats.org/officeDocument/2006/relationships/image" Target="../media/image29.jpeg"/><Relationship Id="rId33" Type="http://schemas.openxmlformats.org/officeDocument/2006/relationships/image" Target="../media/image33.jpeg"/><Relationship Id="rId38" Type="http://schemas.openxmlformats.org/officeDocument/2006/relationships/audio" Target="../media/audio14.bin"/><Relationship Id="rId46" Type="http://schemas.openxmlformats.org/officeDocument/2006/relationships/audio" Target="../media/audio18.bin"/><Relationship Id="rId59" Type="http://schemas.openxmlformats.org/officeDocument/2006/relationships/image" Target="../media/image49.gif"/><Relationship Id="rId67" Type="http://schemas.openxmlformats.org/officeDocument/2006/relationships/image" Target="../media/image54.png"/><Relationship Id="rId20" Type="http://schemas.openxmlformats.org/officeDocument/2006/relationships/audio" Target="../media/audio5.bin"/><Relationship Id="rId41" Type="http://schemas.openxmlformats.org/officeDocument/2006/relationships/image" Target="../media/image37.jpeg"/><Relationship Id="rId54" Type="http://schemas.openxmlformats.org/officeDocument/2006/relationships/image" Target="../media/image44.gif"/><Relationship Id="rId62" Type="http://schemas.openxmlformats.org/officeDocument/2006/relationships/image" Target="../media/image51.jpeg"/><Relationship Id="rId70" Type="http://schemas.microsoft.com/office/2007/relationships/hdphoto" Target="../media/hdphoto4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h mamie.wav">
            <a:hlinkClick r:id="" action="ppaction://media"/>
          </p:cNvPr>
          <p:cNvPicPr>
            <a:picLocks noRot="1" noChangeAspect="1"/>
          </p:cNvPicPr>
          <p:nvPr>
            <a:wavAudioFile r:embed="rId1" name="oh mami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1002921.wav">
            <a:hlinkClick r:id="" action="ppaction://media"/>
          </p:cNvPr>
          <p:cNvPicPr>
            <a:picLocks noRot="1" noChangeAspect="1"/>
          </p:cNvPicPr>
          <p:nvPr>
            <a:wavAudioFile r:embed="rId2" name="100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christelle\Desktop\2016-01-26_17h52_33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00" y="620688"/>
            <a:ext cx="7770602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5720736"/>
            <a:ext cx="863600" cy="293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04" y="1720695"/>
            <a:ext cx="3470275" cy="347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 bwMode="auto">
          <a:xfrm>
            <a:off x="1331913" y="1125538"/>
            <a:ext cx="6480175" cy="4535487"/>
          </a:xfrm>
          <a:prstGeom prst="frame">
            <a:avLst>
              <a:gd name="adj1" fmla="val 347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 rtl="1">
              <a:defRPr/>
            </a:pPr>
            <a:endParaRPr lang="fr-FR"/>
          </a:p>
        </p:txBody>
      </p:sp>
      <p:pic>
        <p:nvPicPr>
          <p:cNvPr id="2056" name="Image 14" descr="image5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589463"/>
            <a:ext cx="98583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395288" y="260350"/>
            <a:ext cx="8353425" cy="6337300"/>
          </a:xfrm>
          <a:prstGeom prst="frame">
            <a:avLst>
              <a:gd name="adj1" fmla="val 2800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5092641" y="2770472"/>
            <a:ext cx="1371600" cy="1389063"/>
          </a:xfrm>
          <a:prstGeom prst="ellipse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884" y="1625201"/>
            <a:ext cx="3916558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54384"/>
            <a:ext cx="3444797" cy="3402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christelle\Desktop\2016-01-26_17h52_33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57" y="559510"/>
            <a:ext cx="7708686" cy="573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 bwMode="auto">
          <a:xfrm>
            <a:off x="1187450" y="908050"/>
            <a:ext cx="6769100" cy="5041900"/>
          </a:xfrm>
          <a:prstGeom prst="frame">
            <a:avLst>
              <a:gd name="adj1" fmla="val 3472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defPPr>
              <a:defRPr lang="he-I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 rtl="1">
              <a:defRPr/>
            </a:pPr>
            <a:endParaRPr lang="fr-FR"/>
          </a:p>
        </p:txBody>
      </p:sp>
      <p:pic>
        <p:nvPicPr>
          <p:cNvPr id="3077" name="Picture 2" descr="D:\SMYLET\GIFFFFFFFFFF\GIFS\1223222396_gifs_bling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64163" y="1196975"/>
            <a:ext cx="2430462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1833563" y="1628775"/>
            <a:ext cx="5976937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01. L'Homme A La Moto (Album Version)  02:10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02. Encore Un Jour Sans Toi (Album Version)  03:03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03. Pour Oublier Qu'On S'Est Aimé (Album Version)  01:51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04. La Musique (Album Version)  03:27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05. Il Est Mort Le Soleil (Album Version)  03:13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06. Une Enfance (Album Version)  03:19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07. Jeff (Album Version)  02:12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08. Quand On N'A Que L'Amour (Album Version)  04:20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09. Ma Vie C'Est Un Manège (Album Version)  02:52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10. Où Es-Tu Passé Mon Saint Germain Des Prés (Album Version)  02:45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11. Viens (Album Version)  02:33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12. Mamy Blue (Album Version)  03:51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13. La Solitude Ca N'Existe Pas (Album Version)  03:07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14. </a:t>
            </a:r>
            <a:r>
              <a:rPr lang="fr-FR" sz="1200" b="1" i="1" dirty="0" err="1">
                <a:solidFill>
                  <a:srgbClr val="FF6A05"/>
                </a:solidFill>
              </a:rPr>
              <a:t>Fio</a:t>
            </a:r>
            <a:r>
              <a:rPr lang="fr-FR" sz="1200" b="1" i="1" dirty="0">
                <a:solidFill>
                  <a:srgbClr val="FF6A05"/>
                </a:solidFill>
              </a:rPr>
              <a:t> </a:t>
            </a:r>
            <a:r>
              <a:rPr lang="fr-FR" sz="1200" b="1" i="1" dirty="0" err="1">
                <a:solidFill>
                  <a:srgbClr val="FF6A05"/>
                </a:solidFill>
              </a:rPr>
              <a:t>Maravilla</a:t>
            </a:r>
            <a:r>
              <a:rPr lang="fr-FR" sz="1200" b="1" i="1" dirty="0">
                <a:solidFill>
                  <a:srgbClr val="FF6A05"/>
                </a:solidFill>
              </a:rPr>
              <a:t> (Album Version)  03:36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15. Les Volets Clos (Album Version)  02:31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16. Aïe </a:t>
            </a:r>
            <a:r>
              <a:rPr lang="fr-FR" sz="1200" b="1" i="1" dirty="0" err="1">
                <a:solidFill>
                  <a:srgbClr val="FF6A05"/>
                </a:solidFill>
              </a:rPr>
              <a:t>Aïe</a:t>
            </a:r>
            <a:r>
              <a:rPr lang="fr-FR" sz="1200" b="1" i="1" dirty="0">
                <a:solidFill>
                  <a:srgbClr val="FF6A05"/>
                </a:solidFill>
              </a:rPr>
              <a:t> Caramba (Album Version)  02:46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17. </a:t>
            </a:r>
            <a:r>
              <a:rPr lang="fr-FR" sz="1200" b="1" i="1" dirty="0" err="1">
                <a:solidFill>
                  <a:srgbClr val="FF6A05"/>
                </a:solidFill>
              </a:rPr>
              <a:t>Glory</a:t>
            </a:r>
            <a:r>
              <a:rPr lang="fr-FR" sz="1200" b="1" i="1" dirty="0">
                <a:solidFill>
                  <a:srgbClr val="FF6A05"/>
                </a:solidFill>
              </a:rPr>
              <a:t> </a:t>
            </a:r>
            <a:r>
              <a:rPr lang="fr-FR" sz="1200" b="1" i="1" dirty="0" err="1">
                <a:solidFill>
                  <a:srgbClr val="FF6A05"/>
                </a:solidFill>
              </a:rPr>
              <a:t>Alleluia</a:t>
            </a:r>
            <a:r>
              <a:rPr lang="fr-FR" sz="1200" b="1" i="1" dirty="0">
                <a:solidFill>
                  <a:srgbClr val="FF6A05"/>
                </a:solidFill>
              </a:rPr>
              <a:t> (Album Version)  03:05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18. A Quoi Sert De Vivre Libre (Album Version)  03:33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19. Ma Maison Est Un Jardin (Album Version)  03:05</a:t>
            </a:r>
          </a:p>
          <a:p>
            <a:pPr eaLnBrk="1" hangingPunct="1"/>
            <a:r>
              <a:rPr lang="fr-FR" sz="1200" b="1" i="1" dirty="0">
                <a:solidFill>
                  <a:srgbClr val="FF6A05"/>
                </a:solidFill>
              </a:rPr>
              <a:t>20. Idées noires</a:t>
            </a:r>
          </a:p>
        </p:txBody>
      </p:sp>
      <p:sp>
        <p:nvSpPr>
          <p:cNvPr id="9" name="Cadre 8"/>
          <p:cNvSpPr/>
          <p:nvPr/>
        </p:nvSpPr>
        <p:spPr>
          <a:xfrm>
            <a:off x="395288" y="260350"/>
            <a:ext cx="8353425" cy="6337300"/>
          </a:xfrm>
          <a:prstGeom prst="frame">
            <a:avLst>
              <a:gd name="adj1" fmla="val 280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0" name="Image 14" descr="image5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005263"/>
            <a:ext cx="8810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3468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249" y="6346825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971" y="6519862"/>
            <a:ext cx="547684" cy="187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3122613"/>
            <a:ext cx="36830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1336675"/>
            <a:ext cx="1290637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992313"/>
            <a:ext cx="1262062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6" descr="C:\Users\Marie-Jose\Desktop\NUMEROS JUKEBOX NOIR\1 (FILEminimizer).jpg">
            <a:hlinkClick r:id="" action="ppaction://noaction" highlightClick="1">
              <a:snd r:embed="rId16" name="01 L'homme à la moto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2" descr="C:\Users\Marie-Jose\Desktop\NUMEROS JUKEBOX NOIR\2 (FILEminimizer).jpg">
            <a:hlinkClick r:id="" action="ppaction://noaction" highlightClick="1">
              <a:snd r:embed="rId18" name="02 Encore un jour sans to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3734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3" descr="C:\Users\Marie-Jose\Desktop\NUMEROS JUKEBOX NOIR\3 (FILEminimizer).jpg">
            <a:hlinkClick r:id="" action="ppaction://noaction" highlightClick="1">
              <a:snd r:embed="rId20" name="03 Pour oublier qu'on s'est aimé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605213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4" descr="C:\Users\Marie-Jose\Desktop\NUMEROS JUKEBOX NOIR\4 (FILEminimizer).jpg">
            <a:hlinkClick r:id="" action="ppaction://noaction" highlightClick="1">
              <a:snd r:embed="rId22" name="04 La musiqu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851275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" descr="C:\Users\Marie-Jose\Desktop\NUMEROS JUKEBOX NOIR\5 (FILEminimizer).jpg">
            <a:hlinkClick r:id="" action="ppaction://noaction" highlightClick="1">
              <a:snd r:embed="rId24" name="05 Il est mort le soleil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073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6" descr="C:\Users\Marie-Jose\Desktop\NUMEROS JUKEBOX NOIR\6 (FILEminimizer).jpg">
            <a:hlinkClick r:id="" action="ppaction://noaction" highlightClick="1">
              <a:snd r:embed="rId26" name="06 Une enfanc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4294188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7" descr="C:\Users\Marie-Jose\Desktop\NUMEROS JUKEBOX NOIR\7 (FILEminimizer).jpg">
            <a:hlinkClick r:id="" action="ppaction://noaction" highlightClick="1">
              <a:snd r:embed="rId28" name="07 Jeff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4551363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9" descr="C:\Users\Marie-Jose\Desktop\NUMEROS JUKEBOX NOIR\9 (FILEminimizer).jpg">
            <a:hlinkClick r:id="" action="ppaction://noaction" highlightClick="1">
              <a:snd r:embed="rId30" name="09 Ma vie c'est un maneg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756" y="5010150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1" descr="C:\Users\Marie-Jose\Desktop\NUMEROS JUKEBOX NOIR\11 (FILEminimizer).jpg">
            <a:hlinkClick r:id="" action="ppaction://noaction" highlightClick="1">
              <a:snd r:embed="rId32" name="11 Vien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1384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2" descr="C:\Users\Marie-Jose\Desktop\NUMEROS JUKEBOX NOIR\12 (FILEminimizer).jpg">
            <a:hlinkClick r:id="" action="ppaction://noaction" highlightClick="1">
              <a:snd r:embed="rId34" name="12 Mamy blu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89313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3" descr="C:\Users\Marie-Jose\Desktop\NUMEROS JUKEBOX NOIR\13 (FILEminimizer).jpg">
            <a:hlinkClick r:id="" action="ppaction://noaction" highlightClick="1">
              <a:snd r:embed="rId36" name="13 La solitude, ca n'existe pa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611563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4" descr="C:\Users\Marie-Jose\Desktop\NUMEROS JUKEBOX NOIR\14 (FILEminimizer).jpg">
            <a:hlinkClick r:id="" action="ppaction://noaction" highlightClick="1">
              <a:snd r:embed="rId38" name="14 Fio Maravilla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5127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5" descr="C:\Users\Marie-Jose\Desktop\NUMEROS JUKEBOX NOIR\15 (FILEminimizer).jpg">
            <a:hlinkClick r:id="" action="ppaction://noaction" highlightClick="1">
              <a:snd r:embed="rId40" name="15 Les volets clos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4083050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6" descr="C:\Users\Marie-Jose\Desktop\NUMEROS JUKEBOX NOIR\16 (FILEminimizer).jpg">
            <a:hlinkClick r:id="" action="ppaction://noaction" highlightClick="1">
              <a:snd r:embed="rId42" name="16 Aie, aie, caramba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113" y="4300538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8" descr="C:\Users\Marie-Jose\Desktop\NUMEROS JUKEBOX NOIR\8 (FILEminimizer).jpg">
            <a:hlinkClick r:id="" action="ppaction://noaction" highlightClick="1">
              <a:snd r:embed="rId44" name="08 Quand on n'a que l'amour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630" y="4781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46" name="17 Glory alleluia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5402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48" name="18 A quoi sert de vivre libr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7783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9" descr="C:\Users\Marie-Jose\Desktop\NUMEROS JUKEBOX NOIR\19 (FILEminimizer).jpg">
            <a:hlinkClick r:id="" action="ppaction://noaction" highlightClick="1">
              <a:snd r:embed="rId50" name="19 Ma maison est un jardin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994275"/>
            <a:ext cx="4429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450632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557" y="1894116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0" name="Picture 2" descr="C:\Users\christelle\Desktop\Image1.png"/>
          <p:cNvPicPr>
            <a:picLocks noChangeAspect="1" noChangeArrowheads="1"/>
          </p:cNvPicPr>
          <p:nvPr/>
        </p:nvPicPr>
        <p:blipFill>
          <a:blip r:embed="rId5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3" y="5345113"/>
            <a:ext cx="1423987" cy="123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25" y="6021388"/>
            <a:ext cx="12160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3" descr="C:\Users\christelle\Desktop\Image2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163888" y="5940425"/>
            <a:ext cx="315912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D:\SMYLET\1 (FILEmini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870325"/>
            <a:ext cx="1312862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70" y="4333876"/>
            <a:ext cx="650802" cy="1749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christelle\Desktop\nicoletta222.gif"/>
          <p:cNvPicPr>
            <a:picLocks noChangeAspect="1" noChangeArrowheads="1" noCrop="1"/>
          </p:cNvPicPr>
          <p:nvPr/>
        </p:nvPicPr>
        <p:blipFill>
          <a:blip r:embed="rId59"/>
          <a:srcRect/>
          <a:stretch>
            <a:fillRect/>
          </a:stretch>
        </p:blipFill>
        <p:spPr bwMode="auto">
          <a:xfrm>
            <a:off x="3771900" y="1746250"/>
            <a:ext cx="1370013" cy="100012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  <p:sp>
        <p:nvSpPr>
          <p:cNvPr id="69" name="Cadre 68"/>
          <p:cNvSpPr/>
          <p:nvPr/>
        </p:nvSpPr>
        <p:spPr>
          <a:xfrm>
            <a:off x="3692525" y="1597025"/>
            <a:ext cx="1528763" cy="1300163"/>
          </a:xfrm>
          <a:prstGeom prst="frame">
            <a:avLst>
              <a:gd name="adj1" fmla="val 4687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0" name="Cadre 59"/>
          <p:cNvSpPr/>
          <p:nvPr/>
        </p:nvSpPr>
        <p:spPr>
          <a:xfrm>
            <a:off x="3322638" y="1317625"/>
            <a:ext cx="2346325" cy="1858963"/>
          </a:xfrm>
          <a:prstGeom prst="frame">
            <a:avLst>
              <a:gd name="adj1" fmla="val 4687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0" descr="C:\Users\Marie-Jose\Desktop\NUMEROS JUKEBOX NOIR\10 (FILEminimizer).jpg">
            <a:hlinkClick r:id="" action="ppaction://noaction" highlightClick="1">
              <a:snd r:embed="rId61" name="10 Où es tu passé mon Saint-Germain-des-Pré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5246688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4" descr="C:\Users\Marie-Jose\Desktop\PPS SS   GABARI\NUMEROS JUKEBOX NOIR\20 (FILEminimizer).jpg">
            <a:hlinkClick r:id="" action="ppaction://noaction" highlightClick="1">
              <a:snd r:embed="rId63" name="20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5238750"/>
            <a:ext cx="457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192088" cy="2360613"/>
          </a:xfrm>
          <a:prstGeom prst="frame">
            <a:avLst>
              <a:gd name="adj1" fmla="val 17981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52675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3" name="Cadre 2"/>
          <p:cNvSpPr/>
          <p:nvPr/>
        </p:nvSpPr>
        <p:spPr bwMode="auto">
          <a:xfrm>
            <a:off x="6240463" y="3138488"/>
            <a:ext cx="336550" cy="2352675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8" y="1430338"/>
            <a:ext cx="876300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0380" y="3374091"/>
            <a:ext cx="6877050" cy="10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05909" y="4462913"/>
            <a:ext cx="1525158" cy="31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27221" y="4491111"/>
            <a:ext cx="1525158" cy="31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362" y="3605213"/>
            <a:ext cx="2042901" cy="30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3" descr="C:\Users\christelle\Desktop\ddddd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880347" y="5254674"/>
            <a:ext cx="1384894" cy="15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917950"/>
            <a:ext cx="1468438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>
            <a:off x="6872449" y="1765697"/>
            <a:ext cx="360040" cy="365917"/>
          </a:xfrm>
          <a:prstGeom prst="ellipse">
            <a:avLst/>
          </a:prstGeom>
          <a:blipFill dpi="0" rotWithShape="1">
            <a:blip r:embed="rId7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208</Words>
  <Application>Microsoft Office PowerPoint</Application>
  <PresentationFormat>Affichage à l'écran (4:3)</PresentationFormat>
  <Paragraphs>20</Paragraphs>
  <Slides>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2024-04-09T11:08:55Z</dcterms:modified>
</cp:coreProperties>
</file>