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lk3SGOa5pl97Te/kqJ84Q==" hashData="lVe4wLHu7Tdjdg2Ab8AE+CIOL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9764"/>
    <a:srgbClr val="AF773F"/>
    <a:srgbClr val="D0A62E"/>
    <a:srgbClr val="B88C00"/>
    <a:srgbClr val="D6A300"/>
    <a:srgbClr val="009200"/>
    <a:srgbClr val="25FFFF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571" autoAdjust="0"/>
    <p:restoredTop sz="94660"/>
  </p:normalViewPr>
  <p:slideViewPr>
    <p:cSldViewPr>
      <p:cViewPr>
        <p:scale>
          <a:sx n="80" d="100"/>
          <a:sy n="80" d="100"/>
        </p:scale>
        <p:origin x="-1018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A89A3A-DDD0-4618-99EA-A1223722BD23}" type="datetimeFigureOut">
              <a:rPr lang="fr-FR"/>
              <a:pPr>
                <a:defRPr/>
              </a:pPr>
              <a:t>17/04/2024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745C43-FC88-458E-9641-19234D3919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4986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1A84E6-AC2F-4584-92ED-00B8E2F4EAC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DFFC9B-3DBA-4F1F-A088-1523CBC29A7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1F44CD-5731-4A47-B43C-E63BB01744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AD951-5968-4C83-AD42-ACEFF5CEC1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2996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7BBBF-8564-4DB9-92B2-51053B435B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2323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BD950-EEDD-458B-B193-D50A8435AD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6359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F6B22-8489-4972-8C34-B7FA483423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4207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A72DF-0A59-4220-9405-B8E1C3A31B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8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89AFC-7409-45EB-8194-F30CABC01B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6729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AC1EE-E8F0-48A1-8800-952860C0F9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5194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C1701-272D-44DA-A12B-2B5B9B014F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7538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7ADF7-7EE0-45D8-BE0C-EAD80EE9C5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4802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33551-078A-4E1B-9866-DAE1BA803B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7995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44628-361F-48A9-8E5B-5CEEB9C8EB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5578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tx1"/>
            </a:gs>
            <a:gs pos="61000">
              <a:schemeClr val="accent4">
                <a:lumMod val="10000"/>
              </a:schemeClr>
            </a:gs>
            <a:gs pos="75000">
              <a:schemeClr val="accent4">
                <a:lumMod val="10000"/>
              </a:schemeClr>
            </a:gs>
            <a:gs pos="88002">
              <a:srgbClr val="EA9764"/>
            </a:gs>
            <a:gs pos="9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8900B2-3C81-4BF1-BAF0-74FA40A10E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1.wav"/><Relationship Id="rId42" Type="http://schemas.openxmlformats.org/officeDocument/2006/relationships/image" Target="../media/image33.png"/><Relationship Id="rId47" Type="http://schemas.openxmlformats.org/officeDocument/2006/relationships/image" Target="../media/image36.jpeg"/><Relationship Id="rId50" Type="http://schemas.openxmlformats.org/officeDocument/2006/relationships/image" Target="../media/image39.jpeg"/><Relationship Id="rId55" Type="http://schemas.microsoft.com/office/2007/relationships/hdphoto" Target="../media/hdphoto5.wdp"/><Relationship Id="rId63" Type="http://schemas.microsoft.com/office/2007/relationships/hdphoto" Target="../media/hdphoto8.wdp"/><Relationship Id="rId68" Type="http://schemas.openxmlformats.org/officeDocument/2006/relationships/audio" Target="../media/audio14.wav"/><Relationship Id="rId7" Type="http://schemas.openxmlformats.org/officeDocument/2006/relationships/image" Target="../media/image12.png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6.jpeg"/><Relationship Id="rId11" Type="http://schemas.openxmlformats.org/officeDocument/2006/relationships/image" Target="../media/image15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0.jpeg"/><Relationship Id="rId40" Type="http://schemas.openxmlformats.org/officeDocument/2006/relationships/image" Target="../media/image32.png"/><Relationship Id="rId45" Type="http://schemas.microsoft.com/office/2007/relationships/hdphoto" Target="../media/hdphoto4.wdp"/><Relationship Id="rId53" Type="http://schemas.openxmlformats.org/officeDocument/2006/relationships/image" Target="../media/image42.jpeg"/><Relationship Id="rId58" Type="http://schemas.microsoft.com/office/2007/relationships/hdphoto" Target="../media/hdphoto6.wdp"/><Relationship Id="rId66" Type="http://schemas.openxmlformats.org/officeDocument/2006/relationships/image" Target="../media/image50.jpeg"/><Relationship Id="rId74" Type="http://schemas.openxmlformats.org/officeDocument/2006/relationships/image" Target="../media/image55.png"/><Relationship Id="rId5" Type="http://schemas.openxmlformats.org/officeDocument/2006/relationships/image" Target="../media/image11.png"/><Relationship Id="rId15" Type="http://schemas.openxmlformats.org/officeDocument/2006/relationships/image" Target="../media/image19.gif"/><Relationship Id="rId23" Type="http://schemas.openxmlformats.org/officeDocument/2006/relationships/image" Target="../media/image23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38.jpeg"/><Relationship Id="rId57" Type="http://schemas.openxmlformats.org/officeDocument/2006/relationships/image" Target="../media/image45.jpeg"/><Relationship Id="rId61" Type="http://schemas.openxmlformats.org/officeDocument/2006/relationships/image" Target="../media/image47.jpeg"/><Relationship Id="rId10" Type="http://schemas.openxmlformats.org/officeDocument/2006/relationships/image" Target="../media/image14.gif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openxmlformats.org/officeDocument/2006/relationships/image" Target="../media/image41.jpeg"/><Relationship Id="rId60" Type="http://schemas.microsoft.com/office/2007/relationships/hdphoto" Target="../media/hdphoto7.wdp"/><Relationship Id="rId65" Type="http://schemas.microsoft.com/office/2007/relationships/hdphoto" Target="../media/hdphoto9.wdp"/><Relationship Id="rId73" Type="http://schemas.openxmlformats.org/officeDocument/2006/relationships/image" Target="../media/image54.png"/><Relationship Id="rId4" Type="http://schemas.openxmlformats.org/officeDocument/2006/relationships/image" Target="../media/image10.png"/><Relationship Id="rId9" Type="http://schemas.openxmlformats.org/officeDocument/2006/relationships/image" Target="../media/image13.gif"/><Relationship Id="rId14" Type="http://schemas.openxmlformats.org/officeDocument/2006/relationships/image" Target="../media/image18.gif"/><Relationship Id="rId22" Type="http://schemas.openxmlformats.org/officeDocument/2006/relationships/audio" Target="../media/audio5.wav"/><Relationship Id="rId27" Type="http://schemas.openxmlformats.org/officeDocument/2006/relationships/image" Target="../media/image25.jpeg"/><Relationship Id="rId30" Type="http://schemas.openxmlformats.org/officeDocument/2006/relationships/audio" Target="../media/audio9.wav"/><Relationship Id="rId35" Type="http://schemas.openxmlformats.org/officeDocument/2006/relationships/image" Target="../media/image29.jpeg"/><Relationship Id="rId43" Type="http://schemas.microsoft.com/office/2007/relationships/hdphoto" Target="../media/hdphoto3.wdp"/><Relationship Id="rId48" Type="http://schemas.openxmlformats.org/officeDocument/2006/relationships/image" Target="../media/image37.jpeg"/><Relationship Id="rId56" Type="http://schemas.openxmlformats.org/officeDocument/2006/relationships/image" Target="../media/image44.gif"/><Relationship Id="rId64" Type="http://schemas.openxmlformats.org/officeDocument/2006/relationships/image" Target="../media/image49.png"/><Relationship Id="rId69" Type="http://schemas.openxmlformats.org/officeDocument/2006/relationships/image" Target="../media/image51.jpeg"/><Relationship Id="rId8" Type="http://schemas.openxmlformats.org/officeDocument/2006/relationships/image" Target="../media/image6.gif"/><Relationship Id="rId51" Type="http://schemas.openxmlformats.org/officeDocument/2006/relationships/image" Target="../media/image40.jpeg"/><Relationship Id="rId72" Type="http://schemas.openxmlformats.org/officeDocument/2006/relationships/image" Target="../media/image5.gif"/><Relationship Id="rId3" Type="http://schemas.openxmlformats.org/officeDocument/2006/relationships/image" Target="../media/image9.png"/><Relationship Id="rId12" Type="http://schemas.openxmlformats.org/officeDocument/2006/relationships/image" Target="../media/image16.png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3.wav"/><Relationship Id="rId46" Type="http://schemas.openxmlformats.org/officeDocument/2006/relationships/image" Target="../media/image35.gif"/><Relationship Id="rId59" Type="http://schemas.openxmlformats.org/officeDocument/2006/relationships/image" Target="../media/image46.jpeg"/><Relationship Id="rId67" Type="http://schemas.openxmlformats.org/officeDocument/2006/relationships/image" Target="../media/image4.gif"/><Relationship Id="rId20" Type="http://schemas.openxmlformats.org/officeDocument/2006/relationships/audio" Target="../media/audio4.wav"/><Relationship Id="rId41" Type="http://schemas.microsoft.com/office/2007/relationships/hdphoto" Target="../media/hdphoto2.wdp"/><Relationship Id="rId54" Type="http://schemas.openxmlformats.org/officeDocument/2006/relationships/image" Target="../media/image43.png"/><Relationship Id="rId62" Type="http://schemas.openxmlformats.org/officeDocument/2006/relationships/image" Target="../media/image48.png"/><Relationship Id="rId70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ATASHA St PIER THERESE DE LISIEUX AIMER ddddd_012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Nata441.wav">
            <a:hlinkClick r:id="" action="ppaction://media"/>
          </p:cNvPr>
          <p:cNvPicPr>
            <a:picLocks noRot="1" noChangeAspect="1"/>
          </p:cNvPicPr>
          <p:nvPr>
            <a:wavAudioFile r:embed="rId3" name="Natash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913" y="6167438"/>
            <a:ext cx="984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87450" y="836613"/>
            <a:ext cx="6769100" cy="5184775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789" y="1711400"/>
            <a:ext cx="3730543" cy="343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3" descr="C:\Users\Jclaude\Desktop\Natasha St-Pier - Aimer c'est tout donner - Thérèse de Lisieux\folde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344" y="1852166"/>
            <a:ext cx="3240360" cy="3152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1187450" y="836613"/>
            <a:ext cx="6769100" cy="518477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1979611" y="1443841"/>
            <a:ext cx="518477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01. Aimer c'est tout donner - Thérèse de Lisieux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02. Enfant tu connais mon nom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03. Mon ciel à moi !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04. Zélie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05. Moi si j'avais commis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06. Vierge Marie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07. Elle s'appelait Thérèse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08. Tu jetteras des fleurs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09. Pour la première fois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10. Ma vie n'est qu'un instant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11. Sur une fleur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12. Ave Maria </a:t>
            </a:r>
          </a:p>
          <a:p>
            <a:pPr algn="ctr" eaLnBrk="1" hangingPunct="1"/>
            <a:r>
              <a:rPr lang="fr-FR" b="1" dirty="0">
                <a:solidFill>
                  <a:srgbClr val="FFFF00"/>
                </a:solidFill>
              </a:rPr>
              <a:t>13. Le Cantique des cantiques </a:t>
            </a:r>
          </a:p>
        </p:txBody>
      </p:sp>
    </p:spTree>
    <p:extLst>
      <p:ext uri="{BB962C8B-B14F-4D97-AF65-F5344CB8AC3E}">
        <p14:creationId xmlns:p14="http://schemas.microsoft.com/office/powerpoint/2010/main" val="252682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hristelle\Desktop\tab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683250"/>
            <a:ext cx="5976937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-4603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D:\SMYLET\gif o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16462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1 - Natasha St-Pier - Aimer c'est tout donner - Thérèse de Lisieux (mp3cut.net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2 - Natasha St-Pier - Enfant tu connais mon nom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4 - Natasha St-Pier - Zéli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3 - Natasha St-Pier - Mon ciel à moi !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5 - Natasha St-Pier - Moi si j'avais commis (mp3cut.net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6 - Natasha St-Pier - Vierge Mari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7 - Natasha St-Pier - Elle s'appelait Thérès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5150"/>
            <a:ext cx="51593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8 - Natasha St-Pier - Tu jetteras des fleur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9 - Natasha St-Pier - Pour la première foi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10 - Natasha St-Pier - Ma vie n'est qu'un instant (mp3cut.net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87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11 - Natasha St-Pier - Sur une fleur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12 - Natasha St-Pier - Ave Maria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066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7388" y="63992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538" y="3833813"/>
            <a:ext cx="307975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4" descr="C:\Users\Solenn\Desktop\111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748213"/>
            <a:ext cx="8318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425" y="4760913"/>
            <a:ext cx="911225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3" descr="C:\Users\Jclaude\Desktop\Natasha St-Pier - Aimer c'est tout donner - Thérèse de Lisieux\folder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1582738"/>
            <a:ext cx="1414463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5075" y="1479550"/>
            <a:ext cx="1541463" cy="1606550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13" descr="C:\Users\Marie-Jose\Desktop\NUMEROS JUKEBOX NOIR\13 (FILEminimizer).jpg">
            <a:hlinkClick r:id="" action="ppaction://noaction" highlightClick="1">
              <a:snd r:embed="rId68" name="13 - Glorious - Le Cantique des cantiques (mp3cut.net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901950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C:\Users\Jclaude\Desktop\3333_détouré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6" y="2900135"/>
            <a:ext cx="2082898" cy="3706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5" y="544512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3" y="6249988"/>
            <a:ext cx="877887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2" descr="C:\Users\Jclaude\Desktop\SMYLET\fleur 22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2" y="5477669"/>
            <a:ext cx="979487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7" y="424021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Affichage à l'écran (4:3)</PresentationFormat>
  <Paragraphs>16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2024-04-17T09:01:36Z</dcterms:modified>
</cp:coreProperties>
</file>