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7" r:id="rId2"/>
    <p:sldId id="298" r:id="rId3"/>
    <p:sldId id="29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7dmoharlTJhzjwtTbalPA==" hashData="Ekt/d0ZELXjWKVDIxlgS4V1ke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458" autoAdjust="0"/>
    <p:restoredTop sz="94660"/>
  </p:normalViewPr>
  <p:slideViewPr>
    <p:cSldViewPr>
      <p:cViewPr>
        <p:scale>
          <a:sx n="81" d="100"/>
          <a:sy n="81" d="100"/>
        </p:scale>
        <p:origin x="-1186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689A51-530D-4A4C-938A-CBB68D513F0F}" type="datetimeFigureOut">
              <a:rPr lang="fr-FR"/>
              <a:pPr>
                <a:defRPr/>
              </a:pPr>
              <a:t>16/04/2024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2B81EB-36AB-4440-9034-6FD946321D9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6448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3D315-1E44-42B2-822F-1C5292C825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146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88C9C-950A-4661-90CB-9D54DF7D58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4741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0F64D-066D-4330-A1BE-5154B7B52C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0570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E7FD8-3FE6-481E-8B29-A97D37DB86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4252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72684-85C2-431F-82F6-14ADB73752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045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D69FC-0F93-41D8-B527-363A500720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1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1164F-0360-48E8-8E41-4E6B004990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974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B5C97-5642-4508-B1DF-25DF53305B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1513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9B909-2976-4374-BCA4-A231E5FB96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7925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C9F48-8FA4-4A62-B2D6-8BE16311C7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2844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64B74-49BB-43E8-8A3C-3206F07454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5986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F7A00"/>
            </a:gs>
            <a:gs pos="71001">
              <a:srgbClr val="FF7A00"/>
            </a:gs>
            <a:gs pos="78000">
              <a:srgbClr val="FFF200"/>
            </a:gs>
            <a:gs pos="82001">
              <a:srgbClr val="FFFF00"/>
            </a:gs>
            <a:gs pos="100000">
              <a:srgbClr val="4D080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FCC1D3-AC43-4770-AC1F-D28F58C397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audio" Target="../media/audio3.bin"/><Relationship Id="rId7" Type="http://schemas.openxmlformats.org/officeDocument/2006/relationships/image" Target="../media/image3.gif"/><Relationship Id="rId12" Type="http://schemas.openxmlformats.org/officeDocument/2006/relationships/image" Target="../media/image8.gif"/><Relationship Id="rId2" Type="http://schemas.openxmlformats.org/officeDocument/2006/relationships/audio" Target="../media/audio2.bin"/><Relationship Id="rId16" Type="http://schemas.openxmlformats.org/officeDocument/2006/relationships/image" Target="../media/image12.jpeg"/><Relationship Id="rId1" Type="http://schemas.openxmlformats.org/officeDocument/2006/relationships/audio" Target="../media/audio1.bin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5" Type="http://schemas.openxmlformats.org/officeDocument/2006/relationships/image" Target="../media/image11.jpeg"/><Relationship Id="rId10" Type="http://schemas.openxmlformats.org/officeDocument/2006/relationships/image" Target="../media/image6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audio" Target="../media/audio6.bin"/><Relationship Id="rId26" Type="http://schemas.openxmlformats.org/officeDocument/2006/relationships/audio" Target="../media/audio1.bin"/><Relationship Id="rId39" Type="http://schemas.openxmlformats.org/officeDocument/2006/relationships/image" Target="../media/image38.jpeg"/><Relationship Id="rId21" Type="http://schemas.openxmlformats.org/officeDocument/2006/relationships/image" Target="../media/image29.jpeg"/><Relationship Id="rId34" Type="http://schemas.openxmlformats.org/officeDocument/2006/relationships/audio" Target="../media/audio13.bin"/><Relationship Id="rId42" Type="http://schemas.openxmlformats.org/officeDocument/2006/relationships/audio" Target="../media/audio17.bin"/><Relationship Id="rId47" Type="http://schemas.openxmlformats.org/officeDocument/2006/relationships/image" Target="../media/image43.gif"/><Relationship Id="rId50" Type="http://schemas.openxmlformats.org/officeDocument/2006/relationships/image" Target="../media/image45.gif"/><Relationship Id="rId55" Type="http://schemas.microsoft.com/office/2007/relationships/hdphoto" Target="../media/hdphoto3.wdp"/><Relationship Id="rId63" Type="http://schemas.openxmlformats.org/officeDocument/2006/relationships/image" Target="../media/image53.png"/><Relationship Id="rId7" Type="http://schemas.openxmlformats.org/officeDocument/2006/relationships/image" Target="../media/image19.gif"/><Relationship Id="rId2" Type="http://schemas.openxmlformats.org/officeDocument/2006/relationships/image" Target="../media/image14.png"/><Relationship Id="rId16" Type="http://schemas.openxmlformats.org/officeDocument/2006/relationships/audio" Target="../media/audio5.bin"/><Relationship Id="rId20" Type="http://schemas.openxmlformats.org/officeDocument/2006/relationships/audio" Target="../media/audio7.bin"/><Relationship Id="rId29" Type="http://schemas.openxmlformats.org/officeDocument/2006/relationships/image" Target="../media/image33.jpeg"/><Relationship Id="rId41" Type="http://schemas.openxmlformats.org/officeDocument/2006/relationships/image" Target="../media/image39.jpeg"/><Relationship Id="rId54" Type="http://schemas.openxmlformats.org/officeDocument/2006/relationships/image" Target="../media/image48.jpeg"/><Relationship Id="rId6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1" Type="http://schemas.openxmlformats.org/officeDocument/2006/relationships/image" Target="../media/image23.png"/><Relationship Id="rId24" Type="http://schemas.openxmlformats.org/officeDocument/2006/relationships/audio" Target="../media/audio9.bin"/><Relationship Id="rId32" Type="http://schemas.openxmlformats.org/officeDocument/2006/relationships/audio" Target="../media/audio12.bin"/><Relationship Id="rId37" Type="http://schemas.openxmlformats.org/officeDocument/2006/relationships/image" Target="../media/image37.jpeg"/><Relationship Id="rId40" Type="http://schemas.openxmlformats.org/officeDocument/2006/relationships/audio" Target="../media/audio16.bin"/><Relationship Id="rId45" Type="http://schemas.openxmlformats.org/officeDocument/2006/relationships/image" Target="../media/image41.jpeg"/><Relationship Id="rId53" Type="http://schemas.microsoft.com/office/2007/relationships/hdphoto" Target="../media/hdphoto2.wdp"/><Relationship Id="rId58" Type="http://schemas.openxmlformats.org/officeDocument/2006/relationships/image" Target="../media/image50.jpeg"/><Relationship Id="rId66" Type="http://schemas.openxmlformats.org/officeDocument/2006/relationships/image" Target="../media/image8.gif"/><Relationship Id="rId5" Type="http://schemas.openxmlformats.org/officeDocument/2006/relationships/image" Target="../media/image17.gif"/><Relationship Id="rId15" Type="http://schemas.openxmlformats.org/officeDocument/2006/relationships/image" Target="../media/image26.jpeg"/><Relationship Id="rId23" Type="http://schemas.openxmlformats.org/officeDocument/2006/relationships/image" Target="../media/image30.jpeg"/><Relationship Id="rId28" Type="http://schemas.openxmlformats.org/officeDocument/2006/relationships/audio" Target="../media/audio10.bin"/><Relationship Id="rId36" Type="http://schemas.openxmlformats.org/officeDocument/2006/relationships/audio" Target="../media/audio14.bin"/><Relationship Id="rId49" Type="http://schemas.microsoft.com/office/2007/relationships/hdphoto" Target="../media/hdphoto1.wdp"/><Relationship Id="rId57" Type="http://schemas.openxmlformats.org/officeDocument/2006/relationships/audio" Target="../media/audio19.bin"/><Relationship Id="rId61" Type="http://schemas.openxmlformats.org/officeDocument/2006/relationships/image" Target="../media/image6.gif"/><Relationship Id="rId10" Type="http://schemas.openxmlformats.org/officeDocument/2006/relationships/image" Target="../media/image22.png"/><Relationship Id="rId19" Type="http://schemas.openxmlformats.org/officeDocument/2006/relationships/image" Target="../media/image28.jpeg"/><Relationship Id="rId31" Type="http://schemas.openxmlformats.org/officeDocument/2006/relationships/image" Target="../media/image34.jpeg"/><Relationship Id="rId44" Type="http://schemas.openxmlformats.org/officeDocument/2006/relationships/audio" Target="../media/audio18.bin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audio" Target="../media/audio4.bin"/><Relationship Id="rId22" Type="http://schemas.openxmlformats.org/officeDocument/2006/relationships/audio" Target="../media/audio8.bin"/><Relationship Id="rId27" Type="http://schemas.openxmlformats.org/officeDocument/2006/relationships/image" Target="../media/image32.jpeg"/><Relationship Id="rId30" Type="http://schemas.openxmlformats.org/officeDocument/2006/relationships/audio" Target="../media/audio11.bin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image" Target="../media/image44.png"/><Relationship Id="rId56" Type="http://schemas.openxmlformats.org/officeDocument/2006/relationships/image" Target="../media/image49.png"/><Relationship Id="rId64" Type="http://schemas.openxmlformats.org/officeDocument/2006/relationships/image" Target="../media/image54.jpeg"/><Relationship Id="rId8" Type="http://schemas.openxmlformats.org/officeDocument/2006/relationships/image" Target="../media/image20.gif"/><Relationship Id="rId51" Type="http://schemas.openxmlformats.org/officeDocument/2006/relationships/image" Target="../media/image46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7.jpe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15.bin"/><Relationship Id="rId46" Type="http://schemas.openxmlformats.org/officeDocument/2006/relationships/image" Target="../media/image42.gif"/><Relationship Id="rId59" Type="http://schemas.openxmlformats.org/officeDocument/2006/relationships/audio" Target="../media/audio2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7.wav">
            <a:hlinkClick r:id="" action="ppaction://media"/>
          </p:cNvPr>
          <p:cNvPicPr>
            <a:picLocks noRot="1" noChangeAspect="1"/>
          </p:cNvPicPr>
          <p:nvPr>
            <a:wavAudioFile r:embed="rId1" name="7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20650"/>
            <a:ext cx="8940800" cy="657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71550" y="765175"/>
            <a:ext cx="727233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2 f861.wav">
            <a:hlinkClick r:id="" action="ppaction://media"/>
          </p:cNvPr>
          <p:cNvPicPr>
            <a:picLocks noRot="1" noChangeAspect="1"/>
          </p:cNvPicPr>
          <p:nvPr>
            <a:wavAudioFile r:embed="rId2" name="12 franc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le s861.wav">
            <a:hlinkClick r:id="" action="ppaction://media"/>
          </p:cNvPr>
          <p:cNvPicPr>
            <a:picLocks noRot="1" noChangeAspect="1"/>
          </p:cNvPicPr>
          <p:nvPr>
            <a:wavAudioFile r:embed="rId3" name="le sud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/>
          <p:nvPr/>
        </p:nvSpPr>
        <p:spPr bwMode="auto">
          <a:xfrm rot="19436957">
            <a:off x="5416550" y="2787650"/>
            <a:ext cx="1371600" cy="1331913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900113" y="722313"/>
            <a:ext cx="7342187" cy="5514975"/>
          </a:xfrm>
          <a:prstGeom prst="frame">
            <a:avLst>
              <a:gd name="adj1" fmla="val 1970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288" y="6381328"/>
            <a:ext cx="651669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christelle\Desktop\Image5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3" y="1439863"/>
            <a:ext cx="4168775" cy="393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/>
          <p:cNvSpPr/>
          <p:nvPr/>
        </p:nvSpPr>
        <p:spPr bwMode="auto">
          <a:xfrm rot="21411584">
            <a:off x="5219700" y="2547938"/>
            <a:ext cx="1782763" cy="1757362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47" y="1370648"/>
            <a:ext cx="4580975" cy="4218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3" descr="C:\Users\christelle\Desktop\Mike Brant - Disque d'or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11300"/>
            <a:ext cx="400754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9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63513"/>
            <a:ext cx="8905875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128713" y="854075"/>
            <a:ext cx="6886575" cy="5149850"/>
          </a:xfrm>
          <a:prstGeom prst="frame">
            <a:avLst>
              <a:gd name="adj1" fmla="val 197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339975" y="1444625"/>
            <a:ext cx="467995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01. Laisse-Moi T'aimer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02. Parce Que Je T'aime Plus Que Moi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03. Mais Dans La Lumière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04. Qui Saura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05. A Corps Perdu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06. C'est Ma Prière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07. Rien Qu'une Larme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08. Tout Donné, Tout Repris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09. Viens Ce Soir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10. C'est comme ça que je t'aime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11. Qui Pourra Te Dire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12. Dis-lui (Feelings)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13. Donne un peu de toi (</a:t>
            </a:r>
            <a:r>
              <a:rPr lang="fr-FR" sz="1400" b="1" dirty="0" err="1">
                <a:solidFill>
                  <a:srgbClr val="FF0000"/>
                </a:solidFill>
              </a:rPr>
              <a:t>Songs</a:t>
            </a:r>
            <a:r>
              <a:rPr lang="fr-FR" sz="1400" b="1" dirty="0">
                <a:solidFill>
                  <a:srgbClr val="FF0000"/>
                </a:solidFill>
              </a:rPr>
              <a:t> For Donna)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14. La Musique Au Fond Du </a:t>
            </a:r>
            <a:r>
              <a:rPr lang="fr-FR" sz="1400" b="1" dirty="0" err="1">
                <a:solidFill>
                  <a:srgbClr val="FF0000"/>
                </a:solidFill>
              </a:rPr>
              <a:t>Coeur</a:t>
            </a:r>
            <a:r>
              <a:rPr lang="fr-FR" sz="1400" b="1" dirty="0">
                <a:solidFill>
                  <a:srgbClr val="FF0000"/>
                </a:solidFill>
              </a:rPr>
              <a:t>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15. </a:t>
            </a:r>
            <a:r>
              <a:rPr lang="fr-FR" sz="1400" b="1" dirty="0" err="1">
                <a:solidFill>
                  <a:srgbClr val="FF0000"/>
                </a:solidFill>
              </a:rPr>
              <a:t>My</a:t>
            </a:r>
            <a:r>
              <a:rPr lang="fr-FR" sz="1400" b="1" dirty="0">
                <a:solidFill>
                  <a:srgbClr val="FF0000"/>
                </a:solidFill>
              </a:rPr>
              <a:t> </a:t>
            </a:r>
            <a:r>
              <a:rPr lang="fr-FR" sz="1400" b="1" dirty="0" err="1">
                <a:solidFill>
                  <a:srgbClr val="FF0000"/>
                </a:solidFill>
              </a:rPr>
              <a:t>way</a:t>
            </a:r>
            <a:r>
              <a:rPr lang="fr-FR" sz="1400" b="1" dirty="0">
                <a:solidFill>
                  <a:srgbClr val="FF0000"/>
                </a:solidFill>
              </a:rPr>
              <a:t> (Live)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16. Mr Schubert I love </a:t>
            </a:r>
            <a:r>
              <a:rPr lang="fr-FR" sz="1400" b="1" dirty="0" err="1">
                <a:solidFill>
                  <a:srgbClr val="FF0000"/>
                </a:solidFill>
              </a:rPr>
              <a:t>you</a:t>
            </a:r>
            <a:r>
              <a:rPr lang="fr-FR" sz="1400" b="1" dirty="0">
                <a:solidFill>
                  <a:srgbClr val="FF0000"/>
                </a:solidFill>
              </a:rPr>
              <a:t>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17. </a:t>
            </a:r>
            <a:r>
              <a:rPr lang="fr-FR" sz="1400" b="1" dirty="0" err="1">
                <a:solidFill>
                  <a:srgbClr val="FF0000"/>
                </a:solidFill>
              </a:rPr>
              <a:t>Summertime</a:t>
            </a:r>
            <a:r>
              <a:rPr lang="fr-FR" sz="1400" b="1" dirty="0">
                <a:solidFill>
                  <a:srgbClr val="FF0000"/>
                </a:solidFill>
              </a:rPr>
              <a:t> (Edition Mademoiselle) </a:t>
            </a:r>
          </a:p>
          <a:p>
            <a:pPr algn="ctr" eaLnBrk="1" hangingPunct="1"/>
            <a:r>
              <a:rPr lang="fr-FR" sz="1400" b="1" dirty="0">
                <a:solidFill>
                  <a:srgbClr val="FF0000"/>
                </a:solidFill>
              </a:rPr>
              <a:t>18. </a:t>
            </a:r>
            <a:r>
              <a:rPr lang="fr-FR" sz="1400" b="1" dirty="0" err="1">
                <a:solidFill>
                  <a:srgbClr val="FF0000"/>
                </a:solidFill>
              </a:rPr>
              <a:t>Erev</a:t>
            </a:r>
            <a:r>
              <a:rPr lang="fr-FR" sz="1400" b="1" dirty="0">
                <a:solidFill>
                  <a:srgbClr val="FF0000"/>
                </a:solidFill>
              </a:rPr>
              <a:t> </a:t>
            </a:r>
            <a:r>
              <a:rPr lang="fr-FR" sz="1400" b="1" dirty="0" err="1">
                <a:solidFill>
                  <a:srgbClr val="FF0000"/>
                </a:solidFill>
              </a:rPr>
              <a:t>Tov</a:t>
            </a:r>
            <a:r>
              <a:rPr lang="fr-FR" sz="1400" b="1" dirty="0">
                <a:solidFill>
                  <a:srgbClr val="FF0000"/>
                </a:solidFill>
              </a:rPr>
              <a:t> (Bonsoir)</a:t>
            </a: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1763911" y="1777122"/>
            <a:ext cx="1152128" cy="1152128"/>
          </a:xfrm>
          <a:prstGeom prst="star5">
            <a:avLst>
              <a:gd name="adj" fmla="val 7264"/>
              <a:gd name="hf" fmla="val 105146"/>
              <a:gd name="vf" fmla="val 11055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6443861" y="2708920"/>
            <a:ext cx="1152128" cy="1152128"/>
          </a:xfrm>
          <a:prstGeom prst="star5">
            <a:avLst>
              <a:gd name="adj" fmla="val 15942"/>
              <a:gd name="hf" fmla="val 105146"/>
              <a:gd name="vf" fmla="val 11055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44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22225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63515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113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6" descr="C:\Users\Marie-Jose\Desktop\NUMEROS JUKEBOX NOIR\1 (FILEminimizer).jpg">
            <a:hlinkClick r:id="" action="ppaction://noaction" highlightClick="1">
              <a:snd r:embed="rId14" name="1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16" name="2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38296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18" name="3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644900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20" name="4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88461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22" name="5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129088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24" name="6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3608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26" name="7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98988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28" name="8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829175"/>
            <a:ext cx="4984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30" name="9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505936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32" name="10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1432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34" name="11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33909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36" name="12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3636963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38" name="13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878263"/>
            <a:ext cx="4667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40" name="14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4127500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42" name="15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360863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44" name="16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602163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Cadre 45"/>
          <p:cNvSpPr/>
          <p:nvPr/>
        </p:nvSpPr>
        <p:spPr bwMode="auto">
          <a:xfrm>
            <a:off x="6230938" y="3135313"/>
            <a:ext cx="349250" cy="2271712"/>
          </a:xfrm>
          <a:prstGeom prst="frame">
            <a:avLst>
              <a:gd name="adj1" fmla="val 9996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8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302" y="1838915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4822487"/>
            <a:ext cx="908050" cy="112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6258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15" y="4360862"/>
            <a:ext cx="546531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74231" y="3371056"/>
            <a:ext cx="6858000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7" descr="C:\Users\Marie-Jose\Desktop\NUMEROS JUKEBOX NOIR\17 (FILEminimizer).jpg">
            <a:hlinkClick r:id="" action="ppaction://noaction" highlightClick="1">
              <a:snd r:embed="rId57" name="17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33938"/>
            <a:ext cx="473075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8" descr="C:\Users\Marie-Jose\Desktop\NUMEROS JUKEBOX NOIR\18 (FILEminimizer).jpg">
            <a:hlinkClick r:id="" action="ppaction://noaction" highlightClick="1">
              <a:snd r:embed="rId59" name="18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060950"/>
            <a:ext cx="45085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Cadre 46"/>
          <p:cNvSpPr/>
          <p:nvPr/>
        </p:nvSpPr>
        <p:spPr bwMode="auto">
          <a:xfrm>
            <a:off x="6996113" y="3132138"/>
            <a:ext cx="180975" cy="2168525"/>
          </a:xfrm>
          <a:prstGeom prst="frame">
            <a:avLst>
              <a:gd name="adj1" fmla="val 19517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5" name="Cadre 44"/>
          <p:cNvSpPr/>
          <p:nvPr/>
        </p:nvSpPr>
        <p:spPr bwMode="auto">
          <a:xfrm>
            <a:off x="7596188" y="3132138"/>
            <a:ext cx="349250" cy="2271712"/>
          </a:xfrm>
          <a:prstGeom prst="frame">
            <a:avLst>
              <a:gd name="adj1" fmla="val 9996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2" descr="C:\Users\christelle\Desktop\GIFS\gif or 80.gif"/>
          <p:cNvPicPr>
            <a:picLocks noChangeAspect="1" noChangeArrowheads="1" noCrop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580188" y="5289550"/>
            <a:ext cx="1019175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christelle\Desktop\2016.gif"/>
          <p:cNvPicPr>
            <a:picLocks noChangeAspect="1" noChangeArrowheads="1" noCrop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063" y="1566072"/>
            <a:ext cx="2114337" cy="144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443288" y="1417638"/>
            <a:ext cx="2203450" cy="1714500"/>
          </a:xfrm>
          <a:prstGeom prst="frame">
            <a:avLst>
              <a:gd name="adj1" fmla="val 6684"/>
            </a:avLst>
          </a:prstGeom>
          <a:blipFill dpi="0" rotWithShape="1"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2" descr="C:\Users\christelle\Desktop\Image5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938" y="1451318"/>
            <a:ext cx="671785" cy="634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2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35" y="6361380"/>
            <a:ext cx="649355" cy="22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</Words>
  <Application>Microsoft Office PowerPoint</Application>
  <PresentationFormat>Affichage à l'écran (4:3)</PresentationFormat>
  <Paragraphs>18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2024-04-16T12:53:28Z</dcterms:modified>
</cp:coreProperties>
</file>