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700808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Štěstí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Luck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Štěstí Luck Chance">
            <a:hlinkClick r:id="" action="ppaction://media"/>
            <a:extLst>
              <a:ext uri="{FF2B5EF4-FFF2-40B4-BE49-F238E27FC236}">
                <a16:creationId xmlns:a16="http://schemas.microsoft.com/office/drawing/2014/main" id="{8DFBD2BA-080D-DE85-5944-18B2441E9E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59632" y="732231"/>
            <a:ext cx="6984776" cy="480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22</Words>
  <Application>Microsoft Office PowerPoint</Application>
  <PresentationFormat>Předvádění na obrazovce (4:3)</PresentationFormat>
  <Paragraphs>6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2024-04-17T10:54:55Z</dcterms:modified>
</cp:coreProperties>
</file>