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90" r:id="rId3"/>
    <p:sldId id="270" r:id="rId4"/>
    <p:sldId id="271" r:id="rId5"/>
    <p:sldId id="268" r:id="rId6"/>
    <p:sldId id="267" r:id="rId7"/>
    <p:sldId id="266" r:id="rId8"/>
    <p:sldId id="265" r:id="rId9"/>
    <p:sldId id="264" r:id="rId10"/>
    <p:sldId id="263" r:id="rId11"/>
    <p:sldId id="262" r:id="rId12"/>
    <p:sldId id="261" r:id="rId13"/>
    <p:sldId id="287" r:id="rId14"/>
    <p:sldId id="288" r:id="rId15"/>
    <p:sldId id="289" r:id="rId16"/>
    <p:sldId id="277" r:id="rId17"/>
    <p:sldId id="260" r:id="rId18"/>
    <p:sldId id="291" r:id="rId19"/>
    <p:sldId id="259" r:id="rId20"/>
    <p:sldId id="258" r:id="rId21"/>
    <p:sldId id="257" r:id="rId22"/>
    <p:sldId id="272" r:id="rId23"/>
    <p:sldId id="273" r:id="rId24"/>
    <p:sldId id="274" r:id="rId25"/>
    <p:sldId id="275" r:id="rId26"/>
    <p:sldId id="276"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059" autoAdjust="0"/>
    <p:restoredTop sz="94660"/>
  </p:normalViewPr>
  <p:slideViewPr>
    <p:cSldViewPr snapToGrid="0">
      <p:cViewPr varScale="1">
        <p:scale>
          <a:sx n="88" d="100"/>
          <a:sy n="88" d="100"/>
        </p:scale>
        <p:origin x="1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13830A-CD75-2A1A-F302-13A2D940FDE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04C58EE-304A-EF98-9690-7431E85727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3CB5298-8868-9A7F-11AB-5DEF88AB06A3}"/>
              </a:ext>
            </a:extLst>
          </p:cNvPr>
          <p:cNvSpPr>
            <a:spLocks noGrp="1"/>
          </p:cNvSpPr>
          <p:nvPr>
            <p:ph type="dt" sz="half" idx="10"/>
          </p:nvPr>
        </p:nvSpPr>
        <p:spPr/>
        <p:txBody>
          <a:bodyPr/>
          <a:lstStyle/>
          <a:p>
            <a:fld id="{E8A76761-D9F4-47EE-B8A3-0D3BB46A3B24}" type="datetimeFigureOut">
              <a:rPr lang="fr-FR" smtClean="0"/>
              <a:t>15/04/2024</a:t>
            </a:fld>
            <a:endParaRPr lang="fr-FR"/>
          </a:p>
        </p:txBody>
      </p:sp>
      <p:sp>
        <p:nvSpPr>
          <p:cNvPr id="5" name="Espace réservé du pied de page 4">
            <a:extLst>
              <a:ext uri="{FF2B5EF4-FFF2-40B4-BE49-F238E27FC236}">
                <a16:creationId xmlns:a16="http://schemas.microsoft.com/office/drawing/2014/main" id="{AC483B55-38F7-F17E-34B4-BC9C523AFC4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BC27431-5B79-1625-1E0B-DCB05731D4B3}"/>
              </a:ext>
            </a:extLst>
          </p:cNvPr>
          <p:cNvSpPr>
            <a:spLocks noGrp="1"/>
          </p:cNvSpPr>
          <p:nvPr>
            <p:ph type="sldNum" sz="quarter" idx="12"/>
          </p:nvPr>
        </p:nvSpPr>
        <p:spPr/>
        <p:txBody>
          <a:bodyPr/>
          <a:lstStyle/>
          <a:p>
            <a:fld id="{DD63E888-CAB4-4D7B-AEF0-ABA83908B41A}" type="slidenum">
              <a:rPr lang="fr-FR" smtClean="0"/>
              <a:t>‹N°›</a:t>
            </a:fld>
            <a:endParaRPr lang="fr-FR"/>
          </a:p>
        </p:txBody>
      </p:sp>
    </p:spTree>
    <p:extLst>
      <p:ext uri="{BB962C8B-B14F-4D97-AF65-F5344CB8AC3E}">
        <p14:creationId xmlns:p14="http://schemas.microsoft.com/office/powerpoint/2010/main" val="25289572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B575F6-F7B8-9084-875D-088C3796360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4DEDF1D-2BAE-EC4B-3188-2A7460A631C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2603D2B-2823-026B-5646-CEC99D19545C}"/>
              </a:ext>
            </a:extLst>
          </p:cNvPr>
          <p:cNvSpPr>
            <a:spLocks noGrp="1"/>
          </p:cNvSpPr>
          <p:nvPr>
            <p:ph type="dt" sz="half" idx="10"/>
          </p:nvPr>
        </p:nvSpPr>
        <p:spPr/>
        <p:txBody>
          <a:bodyPr/>
          <a:lstStyle/>
          <a:p>
            <a:fld id="{E8A76761-D9F4-47EE-B8A3-0D3BB46A3B24}" type="datetimeFigureOut">
              <a:rPr lang="fr-FR" smtClean="0"/>
              <a:t>15/04/2024</a:t>
            </a:fld>
            <a:endParaRPr lang="fr-FR"/>
          </a:p>
        </p:txBody>
      </p:sp>
      <p:sp>
        <p:nvSpPr>
          <p:cNvPr id="5" name="Espace réservé du pied de page 4">
            <a:extLst>
              <a:ext uri="{FF2B5EF4-FFF2-40B4-BE49-F238E27FC236}">
                <a16:creationId xmlns:a16="http://schemas.microsoft.com/office/drawing/2014/main" id="{9EF1793A-6EEF-8A6B-4F11-C597D54F73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F45FDB9-1117-687E-FCFF-BB6747F641A6}"/>
              </a:ext>
            </a:extLst>
          </p:cNvPr>
          <p:cNvSpPr>
            <a:spLocks noGrp="1"/>
          </p:cNvSpPr>
          <p:nvPr>
            <p:ph type="sldNum" sz="quarter" idx="12"/>
          </p:nvPr>
        </p:nvSpPr>
        <p:spPr/>
        <p:txBody>
          <a:bodyPr/>
          <a:lstStyle/>
          <a:p>
            <a:fld id="{DD63E888-CAB4-4D7B-AEF0-ABA83908B41A}" type="slidenum">
              <a:rPr lang="fr-FR" smtClean="0"/>
              <a:t>‹N°›</a:t>
            </a:fld>
            <a:endParaRPr lang="fr-FR"/>
          </a:p>
        </p:txBody>
      </p:sp>
    </p:spTree>
    <p:extLst>
      <p:ext uri="{BB962C8B-B14F-4D97-AF65-F5344CB8AC3E}">
        <p14:creationId xmlns:p14="http://schemas.microsoft.com/office/powerpoint/2010/main" val="484868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AD35A6-A516-6D2F-4C3D-27F4E2950DE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C918789-1071-0277-74D2-878B0297BE2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03FB8E-C55D-3AB9-7D29-3F81E0511184}"/>
              </a:ext>
            </a:extLst>
          </p:cNvPr>
          <p:cNvSpPr>
            <a:spLocks noGrp="1"/>
          </p:cNvSpPr>
          <p:nvPr>
            <p:ph type="dt" sz="half" idx="10"/>
          </p:nvPr>
        </p:nvSpPr>
        <p:spPr/>
        <p:txBody>
          <a:bodyPr/>
          <a:lstStyle/>
          <a:p>
            <a:fld id="{E8A76761-D9F4-47EE-B8A3-0D3BB46A3B24}" type="datetimeFigureOut">
              <a:rPr lang="fr-FR" smtClean="0"/>
              <a:t>15/04/2024</a:t>
            </a:fld>
            <a:endParaRPr lang="fr-FR"/>
          </a:p>
        </p:txBody>
      </p:sp>
      <p:sp>
        <p:nvSpPr>
          <p:cNvPr id="5" name="Espace réservé du pied de page 4">
            <a:extLst>
              <a:ext uri="{FF2B5EF4-FFF2-40B4-BE49-F238E27FC236}">
                <a16:creationId xmlns:a16="http://schemas.microsoft.com/office/drawing/2014/main" id="{7BEF92F7-9185-7B30-C82C-1F139631F05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44A79CF-9C23-004C-E786-0262843D6786}"/>
              </a:ext>
            </a:extLst>
          </p:cNvPr>
          <p:cNvSpPr>
            <a:spLocks noGrp="1"/>
          </p:cNvSpPr>
          <p:nvPr>
            <p:ph type="sldNum" sz="quarter" idx="12"/>
          </p:nvPr>
        </p:nvSpPr>
        <p:spPr/>
        <p:txBody>
          <a:bodyPr/>
          <a:lstStyle/>
          <a:p>
            <a:fld id="{DD63E888-CAB4-4D7B-AEF0-ABA83908B41A}" type="slidenum">
              <a:rPr lang="fr-FR" smtClean="0"/>
              <a:t>‹N°›</a:t>
            </a:fld>
            <a:endParaRPr lang="fr-FR"/>
          </a:p>
        </p:txBody>
      </p:sp>
    </p:spTree>
    <p:extLst>
      <p:ext uri="{BB962C8B-B14F-4D97-AF65-F5344CB8AC3E}">
        <p14:creationId xmlns:p14="http://schemas.microsoft.com/office/powerpoint/2010/main" val="15664323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769DCA-A9C6-99E1-54D0-2348380080D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B9C53D0-CA73-1DCE-A49A-53DE71FC9DB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E39691E-8935-3CF9-98B5-C7F257FE945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4CFB6AE-68E6-FD77-C849-13675D15A6EE}"/>
              </a:ext>
            </a:extLst>
          </p:cNvPr>
          <p:cNvSpPr>
            <a:spLocks noGrp="1"/>
          </p:cNvSpPr>
          <p:nvPr>
            <p:ph type="dt" sz="half" idx="10"/>
          </p:nvPr>
        </p:nvSpPr>
        <p:spPr/>
        <p:txBody>
          <a:bodyPr/>
          <a:lstStyle/>
          <a:p>
            <a:fld id="{E8A76761-D9F4-47EE-B8A3-0D3BB46A3B24}" type="datetimeFigureOut">
              <a:rPr lang="fr-FR" smtClean="0"/>
              <a:t>15/04/2024</a:t>
            </a:fld>
            <a:endParaRPr lang="fr-FR"/>
          </a:p>
        </p:txBody>
      </p:sp>
      <p:sp>
        <p:nvSpPr>
          <p:cNvPr id="6" name="Espace réservé du pied de page 5">
            <a:extLst>
              <a:ext uri="{FF2B5EF4-FFF2-40B4-BE49-F238E27FC236}">
                <a16:creationId xmlns:a16="http://schemas.microsoft.com/office/drawing/2014/main" id="{40D3CBE6-D6A3-6010-7821-FF696D681C8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1301258-9442-6505-10AA-CD1A87F684E3}"/>
              </a:ext>
            </a:extLst>
          </p:cNvPr>
          <p:cNvSpPr>
            <a:spLocks noGrp="1"/>
          </p:cNvSpPr>
          <p:nvPr>
            <p:ph type="sldNum" sz="quarter" idx="12"/>
          </p:nvPr>
        </p:nvSpPr>
        <p:spPr/>
        <p:txBody>
          <a:bodyPr/>
          <a:lstStyle/>
          <a:p>
            <a:fld id="{DD63E888-CAB4-4D7B-AEF0-ABA83908B41A}" type="slidenum">
              <a:rPr lang="fr-FR" smtClean="0"/>
              <a:t>‹N°›</a:t>
            </a:fld>
            <a:endParaRPr lang="fr-FR"/>
          </a:p>
        </p:txBody>
      </p:sp>
    </p:spTree>
    <p:extLst>
      <p:ext uri="{BB962C8B-B14F-4D97-AF65-F5344CB8AC3E}">
        <p14:creationId xmlns:p14="http://schemas.microsoft.com/office/powerpoint/2010/main" val="39034363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0F45DA-4CB6-A93F-BBCF-5C8F1EA2D6D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7D471C1-0912-1652-CC69-664F1AAD9D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EB75F32-9EF2-8495-07B3-2C7EA385AA0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E14257E-1D5F-91DE-C9D3-1E41387A26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F120950-3634-2E50-792A-64E45399A77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78C2E12-8F59-3E2F-99FD-437F4AE9CF17}"/>
              </a:ext>
            </a:extLst>
          </p:cNvPr>
          <p:cNvSpPr>
            <a:spLocks noGrp="1"/>
          </p:cNvSpPr>
          <p:nvPr>
            <p:ph type="dt" sz="half" idx="10"/>
          </p:nvPr>
        </p:nvSpPr>
        <p:spPr/>
        <p:txBody>
          <a:bodyPr/>
          <a:lstStyle/>
          <a:p>
            <a:fld id="{E8A76761-D9F4-47EE-B8A3-0D3BB46A3B24}" type="datetimeFigureOut">
              <a:rPr lang="fr-FR" smtClean="0"/>
              <a:t>15/04/2024</a:t>
            </a:fld>
            <a:endParaRPr lang="fr-FR"/>
          </a:p>
        </p:txBody>
      </p:sp>
      <p:sp>
        <p:nvSpPr>
          <p:cNvPr id="8" name="Espace réservé du pied de page 7">
            <a:extLst>
              <a:ext uri="{FF2B5EF4-FFF2-40B4-BE49-F238E27FC236}">
                <a16:creationId xmlns:a16="http://schemas.microsoft.com/office/drawing/2014/main" id="{D2E8FE88-FCD6-1C96-7627-2F4767D78E5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5094C27-EE3A-063E-AD9F-E344393C4582}"/>
              </a:ext>
            </a:extLst>
          </p:cNvPr>
          <p:cNvSpPr>
            <a:spLocks noGrp="1"/>
          </p:cNvSpPr>
          <p:nvPr>
            <p:ph type="sldNum" sz="quarter" idx="12"/>
          </p:nvPr>
        </p:nvSpPr>
        <p:spPr/>
        <p:txBody>
          <a:bodyPr/>
          <a:lstStyle/>
          <a:p>
            <a:fld id="{DD63E888-CAB4-4D7B-AEF0-ABA83908B41A}" type="slidenum">
              <a:rPr lang="fr-FR" smtClean="0"/>
              <a:t>‹N°›</a:t>
            </a:fld>
            <a:endParaRPr lang="fr-FR"/>
          </a:p>
        </p:txBody>
      </p:sp>
    </p:spTree>
    <p:extLst>
      <p:ext uri="{BB962C8B-B14F-4D97-AF65-F5344CB8AC3E}">
        <p14:creationId xmlns:p14="http://schemas.microsoft.com/office/powerpoint/2010/main" val="9976102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0A8BC0-410E-5578-6D22-56B1B90CCF7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E360713-0622-D345-B1BA-49A3236D34B6}"/>
              </a:ext>
            </a:extLst>
          </p:cNvPr>
          <p:cNvSpPr>
            <a:spLocks noGrp="1"/>
          </p:cNvSpPr>
          <p:nvPr>
            <p:ph type="dt" sz="half" idx="10"/>
          </p:nvPr>
        </p:nvSpPr>
        <p:spPr/>
        <p:txBody>
          <a:bodyPr/>
          <a:lstStyle/>
          <a:p>
            <a:fld id="{E8A76761-D9F4-47EE-B8A3-0D3BB46A3B24}" type="datetimeFigureOut">
              <a:rPr lang="fr-FR" smtClean="0"/>
              <a:t>15/04/2024</a:t>
            </a:fld>
            <a:endParaRPr lang="fr-FR"/>
          </a:p>
        </p:txBody>
      </p:sp>
      <p:sp>
        <p:nvSpPr>
          <p:cNvPr id="4" name="Espace réservé du pied de page 3">
            <a:extLst>
              <a:ext uri="{FF2B5EF4-FFF2-40B4-BE49-F238E27FC236}">
                <a16:creationId xmlns:a16="http://schemas.microsoft.com/office/drawing/2014/main" id="{976CAE52-6C44-FE40-1869-70F4ED98B56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4A8ACDA-CBC5-8494-B84E-78617FDC2B3A}"/>
              </a:ext>
            </a:extLst>
          </p:cNvPr>
          <p:cNvSpPr>
            <a:spLocks noGrp="1"/>
          </p:cNvSpPr>
          <p:nvPr>
            <p:ph type="sldNum" sz="quarter" idx="12"/>
          </p:nvPr>
        </p:nvSpPr>
        <p:spPr/>
        <p:txBody>
          <a:bodyPr/>
          <a:lstStyle/>
          <a:p>
            <a:fld id="{DD63E888-CAB4-4D7B-AEF0-ABA83908B41A}" type="slidenum">
              <a:rPr lang="fr-FR" smtClean="0"/>
              <a:t>‹N°›</a:t>
            </a:fld>
            <a:endParaRPr lang="fr-FR"/>
          </a:p>
        </p:txBody>
      </p:sp>
    </p:spTree>
    <p:extLst>
      <p:ext uri="{BB962C8B-B14F-4D97-AF65-F5344CB8AC3E}">
        <p14:creationId xmlns:p14="http://schemas.microsoft.com/office/powerpoint/2010/main" val="36816738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12EB96-61C6-4D68-A24B-AC75FFFA1E53}"/>
              </a:ext>
            </a:extLst>
          </p:cNvPr>
          <p:cNvSpPr>
            <a:spLocks noGrp="1"/>
          </p:cNvSpPr>
          <p:nvPr>
            <p:ph type="dt" sz="half" idx="10"/>
          </p:nvPr>
        </p:nvSpPr>
        <p:spPr/>
        <p:txBody>
          <a:bodyPr/>
          <a:lstStyle/>
          <a:p>
            <a:fld id="{E8A76761-D9F4-47EE-B8A3-0D3BB46A3B24}" type="datetimeFigureOut">
              <a:rPr lang="fr-FR" smtClean="0"/>
              <a:t>15/04/2024</a:t>
            </a:fld>
            <a:endParaRPr lang="fr-FR"/>
          </a:p>
        </p:txBody>
      </p:sp>
      <p:sp>
        <p:nvSpPr>
          <p:cNvPr id="3" name="Espace réservé du pied de page 2">
            <a:extLst>
              <a:ext uri="{FF2B5EF4-FFF2-40B4-BE49-F238E27FC236}">
                <a16:creationId xmlns:a16="http://schemas.microsoft.com/office/drawing/2014/main" id="{AECC2271-461C-1FAC-95C9-93177C37772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EB3206-5650-CFB4-0FC6-6FCC304F4336}"/>
              </a:ext>
            </a:extLst>
          </p:cNvPr>
          <p:cNvSpPr>
            <a:spLocks noGrp="1"/>
          </p:cNvSpPr>
          <p:nvPr>
            <p:ph type="sldNum" sz="quarter" idx="12"/>
          </p:nvPr>
        </p:nvSpPr>
        <p:spPr/>
        <p:txBody>
          <a:bodyPr/>
          <a:lstStyle/>
          <a:p>
            <a:fld id="{DD63E888-CAB4-4D7B-AEF0-ABA83908B41A}" type="slidenum">
              <a:rPr lang="fr-FR" smtClean="0"/>
              <a:t>‹N°›</a:t>
            </a:fld>
            <a:endParaRPr lang="fr-FR"/>
          </a:p>
        </p:txBody>
      </p:sp>
    </p:spTree>
    <p:extLst>
      <p:ext uri="{BB962C8B-B14F-4D97-AF65-F5344CB8AC3E}">
        <p14:creationId xmlns:p14="http://schemas.microsoft.com/office/powerpoint/2010/main" val="32348032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6638EB-1224-ABC6-1334-4540B3A169A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6E4746A-BBA0-F4E0-B6A7-2104F84D9A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7D92A7C-3D51-87A3-DC35-4C92DD0444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55DC20C-A05B-C72E-7478-D40908BC3F8B}"/>
              </a:ext>
            </a:extLst>
          </p:cNvPr>
          <p:cNvSpPr>
            <a:spLocks noGrp="1"/>
          </p:cNvSpPr>
          <p:nvPr>
            <p:ph type="dt" sz="half" idx="10"/>
          </p:nvPr>
        </p:nvSpPr>
        <p:spPr/>
        <p:txBody>
          <a:bodyPr/>
          <a:lstStyle/>
          <a:p>
            <a:fld id="{E8A76761-D9F4-47EE-B8A3-0D3BB46A3B24}" type="datetimeFigureOut">
              <a:rPr lang="fr-FR" smtClean="0"/>
              <a:t>15/04/2024</a:t>
            </a:fld>
            <a:endParaRPr lang="fr-FR"/>
          </a:p>
        </p:txBody>
      </p:sp>
      <p:sp>
        <p:nvSpPr>
          <p:cNvPr id="6" name="Espace réservé du pied de page 5">
            <a:extLst>
              <a:ext uri="{FF2B5EF4-FFF2-40B4-BE49-F238E27FC236}">
                <a16:creationId xmlns:a16="http://schemas.microsoft.com/office/drawing/2014/main" id="{0962CDDB-C14B-B988-02EC-107A4DCFFFF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477A402-B742-AC42-096F-62FD73763C04}"/>
              </a:ext>
            </a:extLst>
          </p:cNvPr>
          <p:cNvSpPr>
            <a:spLocks noGrp="1"/>
          </p:cNvSpPr>
          <p:nvPr>
            <p:ph type="sldNum" sz="quarter" idx="12"/>
          </p:nvPr>
        </p:nvSpPr>
        <p:spPr/>
        <p:txBody>
          <a:bodyPr/>
          <a:lstStyle/>
          <a:p>
            <a:fld id="{DD63E888-CAB4-4D7B-AEF0-ABA83908B41A}" type="slidenum">
              <a:rPr lang="fr-FR" smtClean="0"/>
              <a:t>‹N°›</a:t>
            </a:fld>
            <a:endParaRPr lang="fr-FR"/>
          </a:p>
        </p:txBody>
      </p:sp>
    </p:spTree>
    <p:extLst>
      <p:ext uri="{BB962C8B-B14F-4D97-AF65-F5344CB8AC3E}">
        <p14:creationId xmlns:p14="http://schemas.microsoft.com/office/powerpoint/2010/main" val="36304374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8DCA93-3FCB-018B-4836-9202677DF3B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5577E1-68B9-DE6B-42F9-8F578E4A88E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133FC63-587E-3101-BBD2-FFD155B437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F08E214-25AC-6739-DB82-210B8EB71241}"/>
              </a:ext>
            </a:extLst>
          </p:cNvPr>
          <p:cNvSpPr>
            <a:spLocks noGrp="1"/>
          </p:cNvSpPr>
          <p:nvPr>
            <p:ph type="dt" sz="half" idx="10"/>
          </p:nvPr>
        </p:nvSpPr>
        <p:spPr/>
        <p:txBody>
          <a:bodyPr/>
          <a:lstStyle/>
          <a:p>
            <a:fld id="{E8A76761-D9F4-47EE-B8A3-0D3BB46A3B24}" type="datetimeFigureOut">
              <a:rPr lang="fr-FR" smtClean="0"/>
              <a:t>15/04/2024</a:t>
            </a:fld>
            <a:endParaRPr lang="fr-FR"/>
          </a:p>
        </p:txBody>
      </p:sp>
      <p:sp>
        <p:nvSpPr>
          <p:cNvPr id="6" name="Espace réservé du pied de page 5">
            <a:extLst>
              <a:ext uri="{FF2B5EF4-FFF2-40B4-BE49-F238E27FC236}">
                <a16:creationId xmlns:a16="http://schemas.microsoft.com/office/drawing/2014/main" id="{FDC492E7-3408-92F3-D858-901650AB66C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65CD28C-FA48-85AA-FE26-53EE34572367}"/>
              </a:ext>
            </a:extLst>
          </p:cNvPr>
          <p:cNvSpPr>
            <a:spLocks noGrp="1"/>
          </p:cNvSpPr>
          <p:nvPr>
            <p:ph type="sldNum" sz="quarter" idx="12"/>
          </p:nvPr>
        </p:nvSpPr>
        <p:spPr/>
        <p:txBody>
          <a:bodyPr/>
          <a:lstStyle/>
          <a:p>
            <a:fld id="{DD63E888-CAB4-4D7B-AEF0-ABA83908B41A}" type="slidenum">
              <a:rPr lang="fr-FR" smtClean="0"/>
              <a:t>‹N°›</a:t>
            </a:fld>
            <a:endParaRPr lang="fr-FR"/>
          </a:p>
        </p:txBody>
      </p:sp>
    </p:spTree>
    <p:extLst>
      <p:ext uri="{BB962C8B-B14F-4D97-AF65-F5344CB8AC3E}">
        <p14:creationId xmlns:p14="http://schemas.microsoft.com/office/powerpoint/2010/main" val="9646252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81041D-E707-40E0-29E1-2C21968F561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ACFDB43-FEA8-1BEC-3242-8B87FE7BFC8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7149A4-6CB7-69E4-3D29-E4EA3CC00FF7}"/>
              </a:ext>
            </a:extLst>
          </p:cNvPr>
          <p:cNvSpPr>
            <a:spLocks noGrp="1"/>
          </p:cNvSpPr>
          <p:nvPr>
            <p:ph type="dt" sz="half" idx="10"/>
          </p:nvPr>
        </p:nvSpPr>
        <p:spPr/>
        <p:txBody>
          <a:bodyPr/>
          <a:lstStyle/>
          <a:p>
            <a:fld id="{E8A76761-D9F4-47EE-B8A3-0D3BB46A3B24}" type="datetimeFigureOut">
              <a:rPr lang="fr-FR" smtClean="0"/>
              <a:t>15/04/2024</a:t>
            </a:fld>
            <a:endParaRPr lang="fr-FR"/>
          </a:p>
        </p:txBody>
      </p:sp>
      <p:sp>
        <p:nvSpPr>
          <p:cNvPr id="5" name="Espace réservé du pied de page 4">
            <a:extLst>
              <a:ext uri="{FF2B5EF4-FFF2-40B4-BE49-F238E27FC236}">
                <a16:creationId xmlns:a16="http://schemas.microsoft.com/office/drawing/2014/main" id="{083F8A22-3A05-6F8E-49A7-B7AD0C23186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05B5695-F0DE-F90B-105A-7DD14FCA242D}"/>
              </a:ext>
            </a:extLst>
          </p:cNvPr>
          <p:cNvSpPr>
            <a:spLocks noGrp="1"/>
          </p:cNvSpPr>
          <p:nvPr>
            <p:ph type="sldNum" sz="quarter" idx="12"/>
          </p:nvPr>
        </p:nvSpPr>
        <p:spPr/>
        <p:txBody>
          <a:bodyPr/>
          <a:lstStyle/>
          <a:p>
            <a:fld id="{DD63E888-CAB4-4D7B-AEF0-ABA83908B41A}" type="slidenum">
              <a:rPr lang="fr-FR" smtClean="0"/>
              <a:t>‹N°›</a:t>
            </a:fld>
            <a:endParaRPr lang="fr-FR"/>
          </a:p>
        </p:txBody>
      </p:sp>
    </p:spTree>
    <p:extLst>
      <p:ext uri="{BB962C8B-B14F-4D97-AF65-F5344CB8AC3E}">
        <p14:creationId xmlns:p14="http://schemas.microsoft.com/office/powerpoint/2010/main" val="29975012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3A44250-8B2D-6099-ABFB-539582D02A8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BFC0685-5721-7FDA-B2A8-0AAEFBA879D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8559FA2-A5CE-FF62-11FB-DE85842D3903}"/>
              </a:ext>
            </a:extLst>
          </p:cNvPr>
          <p:cNvSpPr>
            <a:spLocks noGrp="1"/>
          </p:cNvSpPr>
          <p:nvPr>
            <p:ph type="dt" sz="half" idx="10"/>
          </p:nvPr>
        </p:nvSpPr>
        <p:spPr/>
        <p:txBody>
          <a:bodyPr/>
          <a:lstStyle/>
          <a:p>
            <a:fld id="{E8A76761-D9F4-47EE-B8A3-0D3BB46A3B24}" type="datetimeFigureOut">
              <a:rPr lang="fr-FR" smtClean="0"/>
              <a:t>15/04/2024</a:t>
            </a:fld>
            <a:endParaRPr lang="fr-FR"/>
          </a:p>
        </p:txBody>
      </p:sp>
      <p:sp>
        <p:nvSpPr>
          <p:cNvPr id="5" name="Espace réservé du pied de page 4">
            <a:extLst>
              <a:ext uri="{FF2B5EF4-FFF2-40B4-BE49-F238E27FC236}">
                <a16:creationId xmlns:a16="http://schemas.microsoft.com/office/drawing/2014/main" id="{8C1827D0-E818-9513-A35C-F124BD61ACC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F8993A3-2608-ADC7-03B3-A41C53CFC8C2}"/>
              </a:ext>
            </a:extLst>
          </p:cNvPr>
          <p:cNvSpPr>
            <a:spLocks noGrp="1"/>
          </p:cNvSpPr>
          <p:nvPr>
            <p:ph type="sldNum" sz="quarter" idx="12"/>
          </p:nvPr>
        </p:nvSpPr>
        <p:spPr/>
        <p:txBody>
          <a:bodyPr/>
          <a:lstStyle/>
          <a:p>
            <a:fld id="{DD63E888-CAB4-4D7B-AEF0-ABA83908B41A}" type="slidenum">
              <a:rPr lang="fr-FR" smtClean="0"/>
              <a:t>‹N°›</a:t>
            </a:fld>
            <a:endParaRPr lang="fr-FR"/>
          </a:p>
        </p:txBody>
      </p:sp>
    </p:spTree>
    <p:extLst>
      <p:ext uri="{BB962C8B-B14F-4D97-AF65-F5344CB8AC3E}">
        <p14:creationId xmlns:p14="http://schemas.microsoft.com/office/powerpoint/2010/main" val="8706665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76DBD05-D2C8-D267-7318-9471990C30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A0DAD3D-A71C-85FF-D567-9C13C8306E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CF6A43C-D5CB-C871-C298-125A0BD4D0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8A76761-D9F4-47EE-B8A3-0D3BB46A3B24}" type="datetimeFigureOut">
              <a:rPr lang="fr-FR" smtClean="0"/>
              <a:t>15/04/2024</a:t>
            </a:fld>
            <a:endParaRPr lang="fr-FR"/>
          </a:p>
        </p:txBody>
      </p:sp>
      <p:sp>
        <p:nvSpPr>
          <p:cNvPr id="5" name="Espace réservé du pied de page 4">
            <a:extLst>
              <a:ext uri="{FF2B5EF4-FFF2-40B4-BE49-F238E27FC236}">
                <a16:creationId xmlns:a16="http://schemas.microsoft.com/office/drawing/2014/main" id="{FA0328CD-3697-6F3C-99A5-BC0A9B2AAA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E8673DC-9511-9F5C-5914-A9DCAEC9C25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D63E888-CAB4-4D7B-AEF0-ABA83908B41A}" type="slidenum">
              <a:rPr lang="fr-FR" smtClean="0"/>
              <a:t>‹N°›</a:t>
            </a:fld>
            <a:endParaRPr lang="fr-FR"/>
          </a:p>
        </p:txBody>
      </p:sp>
    </p:spTree>
    <p:extLst>
      <p:ext uri="{BB962C8B-B14F-4D97-AF65-F5344CB8AC3E}">
        <p14:creationId xmlns:p14="http://schemas.microsoft.com/office/powerpoint/2010/main" val="1487431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lieu de culte, église&#10;&#10;Description générée automatiquement">
            <a:extLst>
              <a:ext uri="{FF2B5EF4-FFF2-40B4-BE49-F238E27FC236}">
                <a16:creationId xmlns:a16="http://schemas.microsoft.com/office/drawing/2014/main" id="{7A063C4D-9655-CACC-7025-CB16CA73A4A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41626" y="369000"/>
            <a:ext cx="9108748" cy="612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93B027E-CC0E-AB42-0705-A1A0238DE81E}"/>
              </a:ext>
            </a:extLst>
          </p:cNvPr>
          <p:cNvSpPr txBox="1"/>
          <p:nvPr/>
        </p:nvSpPr>
        <p:spPr>
          <a:xfrm>
            <a:off x="1698172" y="369000"/>
            <a:ext cx="6231392" cy="1200329"/>
          </a:xfrm>
          <a:prstGeom prst="rect">
            <a:avLst/>
          </a:prstGeom>
          <a:noFill/>
        </p:spPr>
        <p:txBody>
          <a:bodyPr wrap="square" rtlCol="0">
            <a:spAutoFit/>
          </a:bodyPr>
          <a:lstStyle/>
          <a:p>
            <a:r>
              <a:rPr lang="fr-FR" sz="2400" b="1" dirty="0"/>
              <a:t>Lorient Vous Propose L’Eglise Saint-Maur De Martel Et Son Village Dans Le lot</a:t>
            </a:r>
          </a:p>
          <a:p>
            <a:endParaRPr lang="fr-FR" sz="2400" b="1" dirty="0"/>
          </a:p>
        </p:txBody>
      </p:sp>
    </p:spTree>
    <p:extLst>
      <p:ext uri="{BB962C8B-B14F-4D97-AF65-F5344CB8AC3E}">
        <p14:creationId xmlns:p14="http://schemas.microsoft.com/office/powerpoint/2010/main" val="411372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sndAc>
          <p:stSnd loop="1">
            <p:snd r:embed="rId2" name="Salve Regina.wav"/>
          </p:stSnd>
        </p:sndAc>
      </p:transition>
    </mc:Choice>
    <mc:Fallback>
      <p:transition spd="slow" advClick="0" advTm="8000">
        <p:fade/>
        <p:sndAc>
          <p:stSnd loop="1">
            <p:snd r:embed="rId2" name="Salve Regin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A4E173-D270-35E5-2388-AB3716E9912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Bien qu'on ne possède pas de documents permettant de préciser l'origine de l'église, son nom de Saint-Maur peut permettre de supposer qu'elle a une origine bénédictine. Cette hypothèse est d'autant plus plausible que la cure de Martel était à la nomination de l'abbaye Sainte-Marie de Souillac. Le nom de la ville de Martel, </a:t>
            </a:r>
            <a:r>
              <a:rPr lang="fr-FR" sz="3200" b="1" dirty="0" err="1"/>
              <a:t>Martellum</a:t>
            </a:r>
            <a:r>
              <a:rPr lang="fr-FR" sz="3200" b="1" dirty="0"/>
              <a:t>, n'apparaît pas dans les cartulaires des abbayes de Beaulieu, de Tulle, d'Aurillac et d'</a:t>
            </a:r>
            <a:r>
              <a:rPr lang="fr-FR" sz="3200" b="1" dirty="0" err="1"/>
              <a:t>Obazine</a:t>
            </a:r>
            <a:r>
              <a:rPr lang="fr-FR" sz="3200" b="1" dirty="0"/>
              <a:t> avant le </a:t>
            </a:r>
            <a:r>
              <a:rPr lang="fr-FR" sz="3200" b="1" dirty="0" err="1"/>
              <a:t>xiie</a:t>
            </a:r>
            <a:r>
              <a:rPr lang="fr-FR" sz="3200" b="1" dirty="0"/>
              <a:t> siècle. La ville s'est créée au croisement de deux routes : celle reliant le village de </a:t>
            </a:r>
            <a:r>
              <a:rPr lang="fr-FR" sz="3200" b="1" dirty="0" err="1"/>
              <a:t>Louchapt</a:t>
            </a:r>
            <a:r>
              <a:rPr lang="fr-FR" sz="3200" b="1" dirty="0"/>
              <a:t> au bac de </a:t>
            </a:r>
            <a:r>
              <a:rPr lang="fr-FR" sz="3200" b="1" dirty="0" err="1"/>
              <a:t>Gluges</a:t>
            </a:r>
            <a:r>
              <a:rPr lang="fr-FR" sz="3200" b="1" dirty="0"/>
              <a:t>, et la route de Souillac à Vayrac. Une route du sel passe à côté de Martel et un marché du sel s'y est implanté. Dans un texte de l'abbaye de Tulle il est écrit que Martel fait partie de la seigneurie de Creysse qui dépendait de la vicairie de Cazillac appartenant à l'abbaye de Souillac depuis 930.</a:t>
            </a:r>
          </a:p>
        </p:txBody>
      </p:sp>
    </p:spTree>
    <p:extLst>
      <p:ext uri="{BB962C8B-B14F-4D97-AF65-F5344CB8AC3E}">
        <p14:creationId xmlns:p14="http://schemas.microsoft.com/office/powerpoint/2010/main" val="37624382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herbe, nuage, ciel&#10;&#10;Description générée automatiquement">
            <a:extLst>
              <a:ext uri="{FF2B5EF4-FFF2-40B4-BE49-F238E27FC236}">
                <a16:creationId xmlns:a16="http://schemas.microsoft.com/office/drawing/2014/main" id="{A41D63DB-E9B2-E3FA-3C9C-098A2FF92B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9634" y="384942"/>
            <a:ext cx="4320000" cy="324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B065EFDB-BE16-13D5-18B4-C89F5281B941}"/>
              </a:ext>
            </a:extLst>
          </p:cNvPr>
          <p:cNvSpPr txBox="1"/>
          <p:nvPr/>
        </p:nvSpPr>
        <p:spPr>
          <a:xfrm>
            <a:off x="496388" y="3624942"/>
            <a:ext cx="4411440"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Martel - Eglise Saint-Maur</a:t>
            </a:r>
            <a:endParaRPr lang="fr-FR" b="1" dirty="0">
              <a:solidFill>
                <a:srgbClr val="FFFF00"/>
              </a:solidFill>
            </a:endParaRPr>
          </a:p>
        </p:txBody>
      </p:sp>
      <p:pic>
        <p:nvPicPr>
          <p:cNvPr id="8" name="Image 7" descr="Une image contenant plein air, bâtiment, fenêtre, ciel&#10;&#10;Description générée automatiquement">
            <a:extLst>
              <a:ext uri="{FF2B5EF4-FFF2-40B4-BE49-F238E27FC236}">
                <a16:creationId xmlns:a16="http://schemas.microsoft.com/office/drawing/2014/main" id="{43D64CDC-7E98-5878-1FC9-06C05397881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35806" y="2928802"/>
            <a:ext cx="3708000" cy="370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2936685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CB08B38C-BD46-F140-7845-84D7B6C6F4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657" y="2932148"/>
            <a:ext cx="5352697" cy="3564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bâtiment, église, Sculpture sur pierre, Sculpture&#10;&#10;Description générée automatiquement">
            <a:extLst>
              <a:ext uri="{FF2B5EF4-FFF2-40B4-BE49-F238E27FC236}">
                <a16:creationId xmlns:a16="http://schemas.microsoft.com/office/drawing/2014/main" id="{EFCC3F0F-B0F5-EBC7-87B2-C0244BD0035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34343" y="391885"/>
            <a:ext cx="4644000" cy="3483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8442323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apelle, Lieux sacrés, cathédrale, intérieur&#10;&#10;Description générée automatiquement">
            <a:extLst>
              <a:ext uri="{FF2B5EF4-FFF2-40B4-BE49-F238E27FC236}">
                <a16:creationId xmlns:a16="http://schemas.microsoft.com/office/drawing/2014/main" id="{72A0B163-BEAA-85C6-6272-B3E66AFCDD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5909" y="457200"/>
            <a:ext cx="4656000" cy="349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meubles, chapelle, Lieux sacrés, lieu de culte&#10;&#10;Description générée automatiquement">
            <a:extLst>
              <a:ext uri="{FF2B5EF4-FFF2-40B4-BE49-F238E27FC236}">
                <a16:creationId xmlns:a16="http://schemas.microsoft.com/office/drawing/2014/main" id="{6F2425EC-F427-0644-0B47-5709CC6C4A6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14091" y="2076994"/>
            <a:ext cx="3312000" cy="441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0457749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enêtre, bâtiment, église, vitrail&#10;&#10;Description générée automatiquement">
            <a:extLst>
              <a:ext uri="{FF2B5EF4-FFF2-40B4-BE49-F238E27FC236}">
                <a16:creationId xmlns:a16="http://schemas.microsoft.com/office/drawing/2014/main" id="{6C7F17D6-75D9-A888-24EA-41F987CE80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9358" y="189928"/>
            <a:ext cx="5040000" cy="6478141"/>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fenêtre, bâtiment, vitrail, église&#10;&#10;Description générée automatiquement">
            <a:extLst>
              <a:ext uri="{FF2B5EF4-FFF2-40B4-BE49-F238E27FC236}">
                <a16:creationId xmlns:a16="http://schemas.microsoft.com/office/drawing/2014/main" id="{5108A590-35B0-EA87-16DA-55146A6F991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53922" y="188069"/>
            <a:ext cx="3978720" cy="64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814459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glise, fenêtre, bâtiment, vitrail&#10;&#10;Description générée automatiquement">
            <a:extLst>
              <a:ext uri="{FF2B5EF4-FFF2-40B4-BE49-F238E27FC236}">
                <a16:creationId xmlns:a16="http://schemas.microsoft.com/office/drawing/2014/main" id="{20BD7672-7D59-EA80-166D-929CA13F0E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8438" y="189000"/>
            <a:ext cx="3401998" cy="648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fenêtre, bâtiment, église, vitrail&#10;&#10;Description générée automatiquement">
            <a:extLst>
              <a:ext uri="{FF2B5EF4-FFF2-40B4-BE49-F238E27FC236}">
                <a16:creationId xmlns:a16="http://schemas.microsoft.com/office/drawing/2014/main" id="{4FCD9A7E-71C9-9C72-27DB-A2EE20B13F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95754" y="1521000"/>
            <a:ext cx="3816000" cy="381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8388949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adre photo, art, église, peinture&#10;&#10;Description générée automatiquement">
            <a:extLst>
              <a:ext uri="{FF2B5EF4-FFF2-40B4-BE49-F238E27FC236}">
                <a16:creationId xmlns:a16="http://schemas.microsoft.com/office/drawing/2014/main" id="{E074E54B-2566-5CC9-B913-65E6C39FF6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5779" y="189000"/>
            <a:ext cx="4542477" cy="648000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cadre photo, art, peinture, Arts visuels&#10;&#10;Description générée automatiquement">
            <a:extLst>
              <a:ext uri="{FF2B5EF4-FFF2-40B4-BE49-F238E27FC236}">
                <a16:creationId xmlns:a16="http://schemas.microsoft.com/office/drawing/2014/main" id="{E6047A12-3FD9-446C-2C98-F66F153477A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91019" y="189000"/>
            <a:ext cx="3985202" cy="6480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3282647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7" name="Image 6" descr="Une image contenant bâtiment, plein air, arche, arcade&#10;&#10;Description générée automatiquement">
            <a:extLst>
              <a:ext uri="{FF2B5EF4-FFF2-40B4-BE49-F238E27FC236}">
                <a16:creationId xmlns:a16="http://schemas.microsoft.com/office/drawing/2014/main" id="{BAA50186-B89B-EC8F-8C8C-5000E395A9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0637" y="783000"/>
            <a:ext cx="3528000" cy="5292000"/>
          </a:xfrm>
          <a:prstGeom prst="rect">
            <a:avLst/>
          </a:prstGeom>
          <a:ln w="88900" cap="sq" cmpd="thickThin">
            <a:solidFill>
              <a:srgbClr val="FFFF00"/>
            </a:solidFill>
            <a:prstDash val="solid"/>
            <a:miter lim="800000"/>
          </a:ln>
          <a:effectLst>
            <a:innerShdw blurRad="76200">
              <a:srgbClr val="000000"/>
            </a:innerShdw>
          </a:effectLst>
        </p:spPr>
      </p:pic>
      <p:pic>
        <p:nvPicPr>
          <p:cNvPr id="9" name="Image 8" descr="Une image contenant bâtiment, plein air, arche, porte&#10;&#10;Description générée automatiquement">
            <a:extLst>
              <a:ext uri="{FF2B5EF4-FFF2-40B4-BE49-F238E27FC236}">
                <a16:creationId xmlns:a16="http://schemas.microsoft.com/office/drawing/2014/main" id="{0933F018-EFB3-12B1-B521-276A09B8C0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73363" y="783000"/>
            <a:ext cx="3528000" cy="529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543115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fenêtre&#10;&#10;Description générée automatiquement">
            <a:extLst>
              <a:ext uri="{FF2B5EF4-FFF2-40B4-BE49-F238E27FC236}">
                <a16:creationId xmlns:a16="http://schemas.microsoft.com/office/drawing/2014/main" id="{8246F277-3A91-FE19-2B3E-F1113FA392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1763" y="891000"/>
            <a:ext cx="3384000" cy="5076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fenêtre, bâtiment, plante&#10;&#10;Description générée automatiquement">
            <a:extLst>
              <a:ext uri="{FF2B5EF4-FFF2-40B4-BE49-F238E27FC236}">
                <a16:creationId xmlns:a16="http://schemas.microsoft.com/office/drawing/2014/main" id="{96E080D6-ABEA-7E62-7FA5-5C02CD434E2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4237" y="891000"/>
            <a:ext cx="3456000" cy="518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730757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nuage, ciel&#10;&#10;Description générée automatiquement">
            <a:extLst>
              <a:ext uri="{FF2B5EF4-FFF2-40B4-BE49-F238E27FC236}">
                <a16:creationId xmlns:a16="http://schemas.microsoft.com/office/drawing/2014/main" id="{2DC7000D-692A-D670-512B-4155A8A060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4362" y="442912"/>
            <a:ext cx="4716000" cy="3537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Sculpture sur pierre, Sculpture, Artefact, statue&#10;&#10;Description générée automatiquement">
            <a:extLst>
              <a:ext uri="{FF2B5EF4-FFF2-40B4-BE49-F238E27FC236}">
                <a16:creationId xmlns:a16="http://schemas.microsoft.com/office/drawing/2014/main" id="{8A4D6285-6835-8733-F4C6-795D637CEC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867651" y="314324"/>
            <a:ext cx="3810000" cy="5715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4851925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efact, Sculpture sur pierre, statue, Sculpture&#10;&#10;Description générée automatiquement">
            <a:extLst>
              <a:ext uri="{FF2B5EF4-FFF2-40B4-BE49-F238E27FC236}">
                <a16:creationId xmlns:a16="http://schemas.microsoft.com/office/drawing/2014/main" id="{566B7D2A-28D4-EF8F-A821-12351BB72B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4813" y="1543050"/>
            <a:ext cx="3348000" cy="502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Sculpture, Sculpture sur pierre, statue, Artefact&#10;&#10;Description générée automatiquement">
            <a:extLst>
              <a:ext uri="{FF2B5EF4-FFF2-40B4-BE49-F238E27FC236}">
                <a16:creationId xmlns:a16="http://schemas.microsoft.com/office/drawing/2014/main" id="{85B1CF71-CBAA-D67B-335F-EC241A9EFB4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95187" y="285750"/>
            <a:ext cx="3492000" cy="523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9809692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hapelle, cathédrale, Lieux sacrés&#10;&#10;Description générée automatiquement">
            <a:extLst>
              <a:ext uri="{FF2B5EF4-FFF2-40B4-BE49-F238E27FC236}">
                <a16:creationId xmlns:a16="http://schemas.microsoft.com/office/drawing/2014/main" id="{C5916735-812F-06A9-B82E-452DDDD004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3148013"/>
            <a:ext cx="5220000" cy="3468073"/>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bâtiment, Lieux sacrés, cathédrale, Paroisse&#10;&#10;Description générée automatiquement">
            <a:extLst>
              <a:ext uri="{FF2B5EF4-FFF2-40B4-BE49-F238E27FC236}">
                <a16:creationId xmlns:a16="http://schemas.microsoft.com/office/drawing/2014/main" id="{C0784AE6-9884-C9C3-2467-43244A1022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7202" y="214313"/>
            <a:ext cx="5238000" cy="349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700100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statue, bassin, intérieur, piédestal&#10;&#10;Description générée automatiquement">
            <a:extLst>
              <a:ext uri="{FF2B5EF4-FFF2-40B4-BE49-F238E27FC236}">
                <a16:creationId xmlns:a16="http://schemas.microsoft.com/office/drawing/2014/main" id="{E3EC4CA3-E5BB-84E8-B07C-73BD723288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871" y="314357"/>
            <a:ext cx="3428228" cy="4572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statue, meubles, fleur, vase&#10;&#10;Description générée automatiquement">
            <a:extLst>
              <a:ext uri="{FF2B5EF4-FFF2-40B4-BE49-F238E27FC236}">
                <a16:creationId xmlns:a16="http://schemas.microsoft.com/office/drawing/2014/main" id="{B840EE43-7A52-D8C3-B493-14815C367E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82013" y="2071711"/>
            <a:ext cx="3420000" cy="4561032"/>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5542955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apelle, meubles, cathédrale, église&#10;&#10;Description générée automatiquement">
            <a:extLst>
              <a:ext uri="{FF2B5EF4-FFF2-40B4-BE49-F238E27FC236}">
                <a16:creationId xmlns:a16="http://schemas.microsoft.com/office/drawing/2014/main" id="{A0C50E6B-A6A4-9414-2AFC-C8DDE6EB00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9563" y="3257550"/>
            <a:ext cx="4464000" cy="33480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meubles, chapelle, cathédrale, Paroisse&#10;&#10;Description générée automatiquement">
            <a:extLst>
              <a:ext uri="{FF2B5EF4-FFF2-40B4-BE49-F238E27FC236}">
                <a16:creationId xmlns:a16="http://schemas.microsoft.com/office/drawing/2014/main" id="{BE642874-FA7D-3852-B4BA-1F15520156A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18437" y="242887"/>
            <a:ext cx="4464000" cy="3348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9830175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bâtiment&#10;&#10;Description générée automatiquement">
            <a:extLst>
              <a:ext uri="{FF2B5EF4-FFF2-40B4-BE49-F238E27FC236}">
                <a16:creationId xmlns:a16="http://schemas.microsoft.com/office/drawing/2014/main" id="{6E89B702-3878-37A5-B8A8-37DA94C5DB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9563" y="285750"/>
            <a:ext cx="4536000" cy="340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chapelle, cathédrale, bâtiment, coffre&#10;&#10;Description générée automatiquement">
            <a:extLst>
              <a:ext uri="{FF2B5EF4-FFF2-40B4-BE49-F238E27FC236}">
                <a16:creationId xmlns:a16="http://schemas.microsoft.com/office/drawing/2014/main" id="{E9C4AF2D-F46A-089C-3E5B-86FB19BBAA1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6437" y="2886075"/>
            <a:ext cx="4896000" cy="367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0698538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fenêtre&#10;&#10;Description générée automatiquement">
            <a:extLst>
              <a:ext uri="{FF2B5EF4-FFF2-40B4-BE49-F238E27FC236}">
                <a16:creationId xmlns:a16="http://schemas.microsoft.com/office/drawing/2014/main" id="{F350CCB1-1B9E-3AED-7935-41916EFA968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5675" y="363056"/>
            <a:ext cx="5112000" cy="3394368"/>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D176CB7-F6FB-EC22-EA65-4EA9A971508A}"/>
              </a:ext>
            </a:extLst>
          </p:cNvPr>
          <p:cNvSpPr txBox="1"/>
          <p:nvPr/>
        </p:nvSpPr>
        <p:spPr>
          <a:xfrm>
            <a:off x="2277337" y="3869680"/>
            <a:ext cx="4937850" cy="461665"/>
          </a:xfrm>
          <a:prstGeom prst="rect">
            <a:avLst/>
          </a:prstGeom>
          <a:noFill/>
        </p:spPr>
        <p:txBody>
          <a:bodyPr wrap="square" rtlCol="0">
            <a:spAutoFit/>
          </a:bodyPr>
          <a:lstStyle/>
          <a:p>
            <a:r>
              <a:rPr lang="fr-FR" sz="2400" b="1" dirty="0">
                <a:solidFill>
                  <a:srgbClr val="FFFF00"/>
                </a:solidFill>
              </a:rPr>
              <a:t>Martel</a:t>
            </a:r>
          </a:p>
        </p:txBody>
      </p:sp>
      <p:pic>
        <p:nvPicPr>
          <p:cNvPr id="6" name="Image 5" descr="Une image contenant bâtiment, plein air, ciel, personne&#10;&#10;Description générée automatiquement">
            <a:extLst>
              <a:ext uri="{FF2B5EF4-FFF2-40B4-BE49-F238E27FC236}">
                <a16:creationId xmlns:a16="http://schemas.microsoft.com/office/drawing/2014/main" id="{DD23EEC6-1FD1-DCFC-2EF2-777E5B4E229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88628" y="3171874"/>
            <a:ext cx="5112000" cy="3399693"/>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CEF8E72A-7629-57EB-4863-5AE125E4BDD0}"/>
              </a:ext>
            </a:extLst>
          </p:cNvPr>
          <p:cNvSpPr txBox="1"/>
          <p:nvPr/>
        </p:nvSpPr>
        <p:spPr>
          <a:xfrm>
            <a:off x="7929562" y="2633317"/>
            <a:ext cx="4571138" cy="461665"/>
          </a:xfrm>
          <a:prstGeom prst="rect">
            <a:avLst/>
          </a:prstGeom>
          <a:noFill/>
        </p:spPr>
        <p:txBody>
          <a:bodyPr wrap="square" rtlCol="0">
            <a:spAutoFit/>
          </a:bodyPr>
          <a:lstStyle/>
          <a:p>
            <a:r>
              <a:rPr lang="fr-FR" sz="2400" b="1" dirty="0">
                <a:solidFill>
                  <a:srgbClr val="FFFF00"/>
                </a:solidFill>
              </a:rPr>
              <a:t>Martel (Fr) la halle</a:t>
            </a:r>
          </a:p>
        </p:txBody>
      </p:sp>
    </p:spTree>
    <p:extLst>
      <p:ext uri="{BB962C8B-B14F-4D97-AF65-F5344CB8AC3E}">
        <p14:creationId xmlns:p14="http://schemas.microsoft.com/office/powerpoint/2010/main" val="15917296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080991F-6A9E-FFAC-FB04-7DE2922E5E6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Martel est une commune française, située dans le nord du département du Lot en région Occitanie.</a:t>
            </a:r>
          </a:p>
          <a:p>
            <a:pPr algn="ctr"/>
            <a:endParaRPr lang="fr-FR" sz="3200" b="1" dirty="0"/>
          </a:p>
          <a:p>
            <a:pPr algn="ctr"/>
            <a:r>
              <a:rPr lang="fr-FR" sz="3200" b="1" dirty="0"/>
              <a:t>Appelée « la ville aux sept tours » depuis le </a:t>
            </a:r>
            <a:r>
              <a:rPr lang="fr-FR" sz="3200" b="1" dirty="0" err="1"/>
              <a:t>xviie</a:t>
            </a:r>
            <a:r>
              <a:rPr lang="fr-FR" sz="3200" b="1" dirty="0"/>
              <a:t> siècle1, Martel est une cité médiévale du Quercy fondée au </a:t>
            </a:r>
            <a:r>
              <a:rPr lang="fr-FR" sz="3200" b="1" dirty="0" err="1"/>
              <a:t>xie</a:t>
            </a:r>
            <a:r>
              <a:rPr lang="fr-FR" sz="3200" b="1" dirty="0"/>
              <a:t> siècle autour d'un marché de dispersion du sel organisé par l'abbaye bénédictine de Souillac à un croisement d'anciennes routes sur des terres appartenant au Vicomte de Turenne et au Vicomte de Brassac2. Riche cité marchande avant la guerre de Cent Ans, Martel fut durant plus de cinq siècles la capitale de la partie quercynoise de la vicomté de Turenne, le siège d'une sénéchaussée royale du </a:t>
            </a:r>
            <a:r>
              <a:rPr lang="fr-FR" sz="3200" b="1" dirty="0" err="1"/>
              <a:t>xve</a:t>
            </a:r>
            <a:r>
              <a:rPr lang="fr-FR" sz="3200" b="1" dirty="0"/>
              <a:t> siècle à la Révolution et un petit centre actif du commerce de la truffe, de la noix et des conserves depuis le </a:t>
            </a:r>
            <a:r>
              <a:rPr lang="fr-FR" sz="3200" b="1" dirty="0" err="1"/>
              <a:t>xixe</a:t>
            </a:r>
            <a:r>
              <a:rPr lang="fr-FR" sz="3200" b="1" dirty="0"/>
              <a:t> siècle.</a:t>
            </a:r>
          </a:p>
        </p:txBody>
      </p:sp>
    </p:spTree>
    <p:extLst>
      <p:ext uri="{BB962C8B-B14F-4D97-AF65-F5344CB8AC3E}">
        <p14:creationId xmlns:p14="http://schemas.microsoft.com/office/powerpoint/2010/main" val="9642277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5">
                                            <p:txEl>
                                              <p:pRg st="2" end="2"/>
                                            </p:txEl>
                                          </p:spTgt>
                                        </p:tgtEl>
                                        <p:attrNameLst>
                                          <p:attrName>style.visibility</p:attrName>
                                        </p:attrNameLst>
                                      </p:cBhvr>
                                      <p:to>
                                        <p:strVal val="visible"/>
                                      </p:to>
                                    </p:set>
                                    <p:set>
                                      <p:cBhvr>
                                        <p:cTn id="16" dur="455" fill="hold">
                                          <p:stCondLst>
                                            <p:cond delay="0"/>
                                          </p:stCondLst>
                                        </p:cTn>
                                        <p:tgtEl>
                                          <p:spTgt spid="5">
                                            <p:txEl>
                                              <p:pRg st="2" end="2"/>
                                            </p:txEl>
                                          </p:spTgt>
                                        </p:tgtEl>
                                        <p:attrNameLst>
                                          <p:attrName>style.rotation</p:attrName>
                                        </p:attrNameLst>
                                      </p:cBhvr>
                                      <p:to>
                                        <p:strVal val="-45.0"/>
                                      </p:to>
                                    </p:set>
                                    <p:anim calcmode="lin" valueType="num">
                                      <p:cBhvr>
                                        <p:cTn id="17" dur="455" fill="hold">
                                          <p:stCondLst>
                                            <p:cond delay="455"/>
                                          </p:stCondLst>
                                        </p:cTn>
                                        <p:tgtEl>
                                          <p:spTgt spid="5">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5">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5">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5">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3C72511A-CECE-8322-0E48-B2BA2C4278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580" y="1543050"/>
            <a:ext cx="3312000" cy="4980164"/>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CE80AE5-DEDA-AEA7-05D0-D8CF5FE27A18}"/>
              </a:ext>
            </a:extLst>
          </p:cNvPr>
          <p:cNvSpPr txBox="1"/>
          <p:nvPr/>
        </p:nvSpPr>
        <p:spPr>
          <a:xfrm>
            <a:off x="386580" y="540603"/>
            <a:ext cx="3556769" cy="830997"/>
          </a:xfrm>
          <a:prstGeom prst="rect">
            <a:avLst/>
          </a:prstGeom>
          <a:noFill/>
        </p:spPr>
        <p:txBody>
          <a:bodyPr wrap="square" rtlCol="0">
            <a:spAutoFit/>
          </a:bodyPr>
          <a:lstStyle/>
          <a:p>
            <a:r>
              <a:rPr lang="fr-FR" sz="2400" b="1"/>
              <a:t>Martel (Fr) Palais de la Raymondie</a:t>
            </a:r>
            <a:endParaRPr lang="fr-FR" sz="2400" b="1" dirty="0"/>
          </a:p>
        </p:txBody>
      </p:sp>
      <p:pic>
        <p:nvPicPr>
          <p:cNvPr id="6" name="Image 5" descr="Une image contenant plein air, bâtiment, plante, meubles&#10;&#10;Description générée automatiquement">
            <a:extLst>
              <a:ext uri="{FF2B5EF4-FFF2-40B4-BE49-F238E27FC236}">
                <a16:creationId xmlns:a16="http://schemas.microsoft.com/office/drawing/2014/main" id="{F9091A79-7FC6-5C05-AF41-DC712DE62D3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79719" y="257180"/>
            <a:ext cx="5040000" cy="336161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3447934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horloge&#10;&#10;Description générée automatiquement">
            <a:extLst>
              <a:ext uri="{FF2B5EF4-FFF2-40B4-BE49-F238E27FC236}">
                <a16:creationId xmlns:a16="http://schemas.microsoft.com/office/drawing/2014/main" id="{41700B7D-4393-772E-B2D3-73058C4EB44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11395" y="189000"/>
            <a:ext cx="4343622" cy="64800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heurtoir, bâtiment, Poignée de porte, métal&#10;&#10;Description générée automatiquement">
            <a:extLst>
              <a:ext uri="{FF2B5EF4-FFF2-40B4-BE49-F238E27FC236}">
                <a16:creationId xmlns:a16="http://schemas.microsoft.com/office/drawing/2014/main" id="{21DE9203-BA17-28EC-4B72-D615F199679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88605" y="606879"/>
            <a:ext cx="5292000" cy="3529691"/>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824995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535A139D-A634-3DBE-977C-9312957CBA4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52475" y="189000"/>
            <a:ext cx="4860000" cy="648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DEEC6CF-3424-E266-6F39-B8A037DB5A26}"/>
              </a:ext>
            </a:extLst>
          </p:cNvPr>
          <p:cNvSpPr txBox="1"/>
          <p:nvPr/>
        </p:nvSpPr>
        <p:spPr>
          <a:xfrm>
            <a:off x="2243138" y="6207335"/>
            <a:ext cx="2114550" cy="461665"/>
          </a:xfrm>
          <a:prstGeom prst="rect">
            <a:avLst/>
          </a:prstGeom>
          <a:noFill/>
        </p:spPr>
        <p:txBody>
          <a:bodyPr wrap="square" rtlCol="0">
            <a:spAutoFit/>
          </a:bodyPr>
          <a:lstStyle/>
          <a:p>
            <a:r>
              <a:rPr lang="fr-FR" sz="2400" b="1" dirty="0"/>
              <a:t>La Cour </a:t>
            </a:r>
          </a:p>
        </p:txBody>
      </p:sp>
      <p:pic>
        <p:nvPicPr>
          <p:cNvPr id="6" name="Image 5" descr="Une image contenant plein air, bâtiment, ciel, nuage&#10;&#10;Description générée automatiquement">
            <a:extLst>
              <a:ext uri="{FF2B5EF4-FFF2-40B4-BE49-F238E27FC236}">
                <a16:creationId xmlns:a16="http://schemas.microsoft.com/office/drawing/2014/main" id="{62716BA4-E333-0537-ACBF-6F670923BE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75525" y="3090167"/>
            <a:ext cx="4464000" cy="3348000"/>
          </a:xfrm>
          <a:prstGeom prst="rect">
            <a:avLst/>
          </a:prstGeom>
          <a:ln w="88900" cap="sq" cmpd="thickThin">
            <a:solidFill>
              <a:srgbClr val="FF0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DEB2462C-2F5B-F551-8752-005B8F61962F}"/>
              </a:ext>
            </a:extLst>
          </p:cNvPr>
          <p:cNvSpPr txBox="1"/>
          <p:nvPr/>
        </p:nvSpPr>
        <p:spPr>
          <a:xfrm>
            <a:off x="6579527" y="2464910"/>
            <a:ext cx="5550560" cy="461665"/>
          </a:xfrm>
          <a:prstGeom prst="rect">
            <a:avLst/>
          </a:prstGeom>
          <a:noFill/>
        </p:spPr>
        <p:txBody>
          <a:bodyPr wrap="square" rtlCol="0">
            <a:spAutoFit/>
          </a:bodyPr>
          <a:lstStyle/>
          <a:p>
            <a:r>
              <a:rPr lang="fr-FR" sz="2400" b="1"/>
              <a:t>Martel - Podium fête de la Musique</a:t>
            </a:r>
            <a:endParaRPr lang="fr-FR" sz="2400" b="1" dirty="0"/>
          </a:p>
        </p:txBody>
      </p:sp>
    </p:spTree>
    <p:extLst>
      <p:ext uri="{BB962C8B-B14F-4D97-AF65-F5344CB8AC3E}">
        <p14:creationId xmlns:p14="http://schemas.microsoft.com/office/powerpoint/2010/main" val="12743562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horloge&#10;&#10;Description générée automatiquement">
            <a:extLst>
              <a:ext uri="{FF2B5EF4-FFF2-40B4-BE49-F238E27FC236}">
                <a16:creationId xmlns:a16="http://schemas.microsoft.com/office/drawing/2014/main" id="{534F5B37-36B3-E13C-82A4-464FEE63FB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1849" y="189000"/>
            <a:ext cx="4315779" cy="648000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fenêtre, plein air, bâtiment, ciel&#10;&#10;Description générée automatiquement">
            <a:extLst>
              <a:ext uri="{FF2B5EF4-FFF2-40B4-BE49-F238E27FC236}">
                <a16:creationId xmlns:a16="http://schemas.microsoft.com/office/drawing/2014/main" id="{4FBAEE90-DEF1-56E3-3385-443BBD3058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26350" y="498306"/>
            <a:ext cx="4896000" cy="3256044"/>
          </a:xfrm>
          <a:prstGeom prst="rect">
            <a:avLst/>
          </a:prstGeom>
          <a:ln w="88900" cap="sq" cmpd="thickThin">
            <a:solidFill>
              <a:schemeClr val="bg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184C1E8D-F3ED-BB27-1A30-D7B2E5EC1BA0}"/>
              </a:ext>
            </a:extLst>
          </p:cNvPr>
          <p:cNvSpPr txBox="1"/>
          <p:nvPr/>
        </p:nvSpPr>
        <p:spPr>
          <a:xfrm>
            <a:off x="6249974" y="3900487"/>
            <a:ext cx="5614988" cy="830997"/>
          </a:xfrm>
          <a:prstGeom prst="rect">
            <a:avLst/>
          </a:prstGeom>
          <a:noFill/>
        </p:spPr>
        <p:txBody>
          <a:bodyPr wrap="square" rtlCol="0">
            <a:spAutoFit/>
          </a:bodyPr>
          <a:lstStyle/>
          <a:p>
            <a:r>
              <a:rPr lang="fr-FR" dirty="0"/>
              <a:t> </a:t>
            </a:r>
            <a:r>
              <a:rPr lang="fr-FR" sz="2400" b="1" dirty="0"/>
              <a:t>MARTEL demeure avec petit pigeonnier de grenier</a:t>
            </a:r>
          </a:p>
        </p:txBody>
      </p:sp>
    </p:spTree>
    <p:extLst>
      <p:ext uri="{BB962C8B-B14F-4D97-AF65-F5344CB8AC3E}">
        <p14:creationId xmlns:p14="http://schemas.microsoft.com/office/powerpoint/2010/main" val="14328207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pot de fleurs&#10;&#10;Description générée automatiquement">
            <a:extLst>
              <a:ext uri="{FF2B5EF4-FFF2-40B4-BE49-F238E27FC236}">
                <a16:creationId xmlns:a16="http://schemas.microsoft.com/office/drawing/2014/main" id="{4F588AD0-0B5A-7BC3-699C-28633CD4DE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750" y="300060"/>
            <a:ext cx="5436000" cy="3414186"/>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habits, plein air, bâtiment, personne&#10;&#10;Description générée automatiquement">
            <a:extLst>
              <a:ext uri="{FF2B5EF4-FFF2-40B4-BE49-F238E27FC236}">
                <a16:creationId xmlns:a16="http://schemas.microsoft.com/office/drawing/2014/main" id="{C29C4D5C-7DB8-3620-13DD-44A09EC9904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94250" y="3171830"/>
            <a:ext cx="5112000" cy="3409633"/>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10829150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ersonne, habits, ciel&#10;&#10;Description générée automatiquement">
            <a:extLst>
              <a:ext uri="{FF2B5EF4-FFF2-40B4-BE49-F238E27FC236}">
                <a16:creationId xmlns:a16="http://schemas.microsoft.com/office/drawing/2014/main" id="{63DABDB4-9BEE-31E9-D021-DE37F9A5B0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945" y="3100388"/>
            <a:ext cx="5112000" cy="3419653"/>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13F7838-B5B6-8C8D-A768-BC6A79AAC8D6}"/>
              </a:ext>
            </a:extLst>
          </p:cNvPr>
          <p:cNvSpPr txBox="1"/>
          <p:nvPr/>
        </p:nvSpPr>
        <p:spPr>
          <a:xfrm>
            <a:off x="485775" y="2638723"/>
            <a:ext cx="5986463" cy="461665"/>
          </a:xfrm>
          <a:prstGeom prst="rect">
            <a:avLst/>
          </a:prstGeom>
          <a:noFill/>
        </p:spPr>
        <p:txBody>
          <a:bodyPr wrap="square" rtlCol="0">
            <a:spAutoFit/>
          </a:bodyPr>
          <a:lstStyle/>
          <a:p>
            <a:r>
              <a:rPr lang="fr-FR" sz="2400" b="1" dirty="0">
                <a:solidFill>
                  <a:srgbClr val="FFFF00"/>
                </a:solidFill>
              </a:rPr>
              <a:t>Place du marché, Martel, France</a:t>
            </a:r>
          </a:p>
        </p:txBody>
      </p:sp>
      <p:pic>
        <p:nvPicPr>
          <p:cNvPr id="6" name="Image 5" descr="Une image contenant plein air, ciel, bâtiment, nuage&#10;&#10;Description générée automatiquement">
            <a:extLst>
              <a:ext uri="{FF2B5EF4-FFF2-40B4-BE49-F238E27FC236}">
                <a16:creationId xmlns:a16="http://schemas.microsoft.com/office/drawing/2014/main" id="{2613BD22-3230-DAC9-8031-D3D85626FA8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04355" y="271463"/>
            <a:ext cx="4932000" cy="3285946"/>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377633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ville&#10;&#10;Description générée automatiquement">
            <a:extLst>
              <a:ext uri="{FF2B5EF4-FFF2-40B4-BE49-F238E27FC236}">
                <a16:creationId xmlns:a16="http://schemas.microsoft.com/office/drawing/2014/main" id="{3B7C6386-04F0-62FC-AFBE-4DE3627513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3270" y="189000"/>
            <a:ext cx="4315782" cy="648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nuage, voiture&#10;&#10;Description générée automatiquement">
            <a:extLst>
              <a:ext uri="{FF2B5EF4-FFF2-40B4-BE49-F238E27FC236}">
                <a16:creationId xmlns:a16="http://schemas.microsoft.com/office/drawing/2014/main" id="{0F6BB2EB-E42F-6874-4F76-0951B0790E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80730" y="2157414"/>
            <a:ext cx="4428000" cy="3321001"/>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635003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bâtiment, nuage&#10;&#10;Description générée automatiquement">
            <a:extLst>
              <a:ext uri="{FF2B5EF4-FFF2-40B4-BE49-F238E27FC236}">
                <a16:creationId xmlns:a16="http://schemas.microsoft.com/office/drawing/2014/main" id="{E8FB8C47-46EF-6DB5-AC70-DBB83679EC4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62101" y="459000"/>
            <a:ext cx="3960000" cy="5940000"/>
          </a:xfrm>
          <a:prstGeom prst="rect">
            <a:avLst/>
          </a:prstGeom>
          <a:ln w="88900" cap="sq" cmpd="thickThin">
            <a:solidFill>
              <a:srgbClr val="7030A0"/>
            </a:solidFill>
            <a:prstDash val="solid"/>
            <a:miter lim="800000"/>
          </a:ln>
          <a:effectLst>
            <a:innerShdw blurRad="76200">
              <a:srgbClr val="000000"/>
            </a:innerShdw>
          </a:effectLst>
        </p:spPr>
      </p:pic>
      <p:sp>
        <p:nvSpPr>
          <p:cNvPr id="2" name="ZoneTexte 1">
            <a:extLst>
              <a:ext uri="{FF2B5EF4-FFF2-40B4-BE49-F238E27FC236}">
                <a16:creationId xmlns:a16="http://schemas.microsoft.com/office/drawing/2014/main" id="{5DD83553-A0ED-074C-A21D-B0E511E2954D}"/>
              </a:ext>
            </a:extLst>
          </p:cNvPr>
          <p:cNvSpPr txBox="1"/>
          <p:nvPr/>
        </p:nvSpPr>
        <p:spPr>
          <a:xfrm>
            <a:off x="5715001" y="459000"/>
            <a:ext cx="5986462" cy="1384995"/>
          </a:xfrm>
          <a:prstGeom prst="rect">
            <a:avLst/>
          </a:prstGeom>
          <a:noFill/>
        </p:spPr>
        <p:txBody>
          <a:bodyPr wrap="square" rtlCol="0">
            <a:spAutoFit/>
          </a:bodyPr>
          <a:lstStyle/>
          <a:p>
            <a:r>
              <a:rPr lang="fr-FR" sz="2800" b="1" dirty="0">
                <a:solidFill>
                  <a:schemeClr val="bg1"/>
                </a:solidFill>
              </a:rPr>
              <a:t>Lorient Vous A présenté  L’église Saint –Maur   De Martel Et Son Village  Dans Le Lot </a:t>
            </a:r>
          </a:p>
        </p:txBody>
      </p:sp>
      <p:sp>
        <p:nvSpPr>
          <p:cNvPr id="3" name="ZoneTexte 2">
            <a:extLst>
              <a:ext uri="{FF2B5EF4-FFF2-40B4-BE49-F238E27FC236}">
                <a16:creationId xmlns:a16="http://schemas.microsoft.com/office/drawing/2014/main" id="{060D2E31-1EDA-5831-B4B1-CE9DF0F8B718}"/>
              </a:ext>
            </a:extLst>
          </p:cNvPr>
          <p:cNvSpPr txBox="1"/>
          <p:nvPr/>
        </p:nvSpPr>
        <p:spPr>
          <a:xfrm>
            <a:off x="5657851" y="1843995"/>
            <a:ext cx="6805613" cy="584775"/>
          </a:xfrm>
          <a:prstGeom prst="rect">
            <a:avLst/>
          </a:prstGeom>
          <a:noFill/>
        </p:spPr>
        <p:txBody>
          <a:bodyPr wrap="square" rtlCol="0">
            <a:spAutoFit/>
          </a:bodyPr>
          <a:lstStyle/>
          <a:p>
            <a:r>
              <a:rPr lang="fr-FR" sz="3200" b="1" dirty="0">
                <a:solidFill>
                  <a:schemeClr val="bg1"/>
                </a:solidFill>
              </a:rPr>
              <a:t>Sur Une Suggestion De </a:t>
            </a:r>
            <a:r>
              <a:rPr lang="fr-FR" sz="3200" b="1" dirty="0" err="1">
                <a:solidFill>
                  <a:schemeClr val="bg1"/>
                </a:solidFill>
              </a:rPr>
              <a:t>JackDidier</a:t>
            </a:r>
            <a:endParaRPr lang="fr-FR" sz="3200" b="1" dirty="0">
              <a:solidFill>
                <a:schemeClr val="bg1"/>
              </a:solidFill>
            </a:endParaRPr>
          </a:p>
        </p:txBody>
      </p:sp>
      <p:sp>
        <p:nvSpPr>
          <p:cNvPr id="4" name="ZoneTexte 3">
            <a:extLst>
              <a:ext uri="{FF2B5EF4-FFF2-40B4-BE49-F238E27FC236}">
                <a16:creationId xmlns:a16="http://schemas.microsoft.com/office/drawing/2014/main" id="{71B98CB2-3A8B-7F1C-C05F-C03A5A8C182A}"/>
              </a:ext>
            </a:extLst>
          </p:cNvPr>
          <p:cNvSpPr txBox="1"/>
          <p:nvPr/>
        </p:nvSpPr>
        <p:spPr>
          <a:xfrm>
            <a:off x="5715001" y="2844225"/>
            <a:ext cx="6476999" cy="584775"/>
          </a:xfrm>
          <a:prstGeom prst="rect">
            <a:avLst/>
          </a:prstGeom>
          <a:noFill/>
        </p:spPr>
        <p:txBody>
          <a:bodyPr wrap="square" rtlCol="0">
            <a:spAutoFit/>
          </a:bodyPr>
          <a:lstStyle/>
          <a:p>
            <a:r>
              <a:rPr lang="fr-FR" sz="3200" b="1" dirty="0">
                <a:solidFill>
                  <a:schemeClr val="bg1"/>
                </a:solidFill>
              </a:rPr>
              <a:t>Les Images Et Le Son Du Net</a:t>
            </a:r>
          </a:p>
        </p:txBody>
      </p:sp>
      <p:sp>
        <p:nvSpPr>
          <p:cNvPr id="6" name="ZoneTexte 5">
            <a:extLst>
              <a:ext uri="{FF2B5EF4-FFF2-40B4-BE49-F238E27FC236}">
                <a16:creationId xmlns:a16="http://schemas.microsoft.com/office/drawing/2014/main" id="{C8718FD4-B2D5-83EB-EE10-84E1120DDF5D}"/>
              </a:ext>
            </a:extLst>
          </p:cNvPr>
          <p:cNvSpPr txBox="1"/>
          <p:nvPr/>
        </p:nvSpPr>
        <p:spPr>
          <a:xfrm>
            <a:off x="7843837" y="3813765"/>
            <a:ext cx="4129088" cy="584775"/>
          </a:xfrm>
          <a:prstGeom prst="rect">
            <a:avLst/>
          </a:prstGeom>
          <a:noFill/>
        </p:spPr>
        <p:txBody>
          <a:bodyPr wrap="square" rtlCol="0">
            <a:spAutoFit/>
          </a:bodyPr>
          <a:lstStyle/>
          <a:p>
            <a:r>
              <a:rPr lang="fr-FR" sz="3200" b="1" dirty="0">
                <a:solidFill>
                  <a:schemeClr val="bg1"/>
                </a:solidFill>
              </a:rPr>
              <a:t>Daniel</a:t>
            </a:r>
          </a:p>
        </p:txBody>
      </p:sp>
    </p:spTree>
    <p:extLst>
      <p:ext uri="{BB962C8B-B14F-4D97-AF65-F5344CB8AC3E}">
        <p14:creationId xmlns:p14="http://schemas.microsoft.com/office/powerpoint/2010/main" val="30742127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125</TotalTime>
  <Words>383</Words>
  <Application>Microsoft Office PowerPoint</Application>
  <PresentationFormat>Grand écran</PresentationFormat>
  <Paragraphs>17</Paragraphs>
  <Slides>26</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26</vt:i4>
      </vt:variant>
    </vt:vector>
  </HeadingPairs>
  <TitlesOfParts>
    <vt:vector size="30"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2024-04-14T15:01:37Z</dcterms:created>
  <dcterms:modified xsi:type="dcterms:W3CDTF">2024-04-15T07:27:42Z</dcterms:modified>
</cp:coreProperties>
</file>