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20782" y="2492896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Idiots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Idiots">
            <a:hlinkClick r:id="" action="ppaction://media"/>
            <a:extLst>
              <a:ext uri="{FF2B5EF4-FFF2-40B4-BE49-F238E27FC236}">
                <a16:creationId xmlns:a16="http://schemas.microsoft.com/office/drawing/2014/main" id="{E147A70F-D951-CC7C-989F-1B2C184A92A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59832" y="-452115"/>
            <a:ext cx="3857625" cy="6257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8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286</TotalTime>
  <Words>19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2024-04-17T10:43:16Z</dcterms:modified>
</cp:coreProperties>
</file>