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2" r:id="rId2"/>
    <p:sldId id="339" r:id="rId3"/>
    <p:sldId id="33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c5zwsGrRBSoCUTjQeQd9Q==" hashData="udoMOOqEacZGRH6bgMsZtSJOm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25FFFF"/>
    <a:srgbClr val="683400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147" autoAdjust="0"/>
    <p:restoredTop sz="94660"/>
  </p:normalViewPr>
  <p:slideViewPr>
    <p:cSldViewPr>
      <p:cViewPr>
        <p:scale>
          <a:sx n="73" d="100"/>
          <a:sy n="73" d="100"/>
        </p:scale>
        <p:origin x="-1843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A7DE29-2577-4823-9E0E-BC10C42959F1}" type="datetimeFigureOut">
              <a:rPr lang="fr-FR"/>
              <a:pPr>
                <a:defRPr/>
              </a:pPr>
              <a:t>11/04/2024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5AF293-1998-4D83-AC02-7386E31E97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942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CD1C08-F2D8-4355-83A9-C15C2F00176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90DD89-1C37-493C-B100-08C453AD48F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E77302-FCAE-4731-8D9A-AC962762FBC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6C196-A0ED-44BF-99DE-8C9091F913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3251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E22FB-DCDE-44EF-860D-591D383A7C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9445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BAAFA-30B8-41E7-BA18-940E4343D0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073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59C6B-F600-4DD8-9326-F58322A868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4476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8A419-4321-4D69-843E-8FF6639ADC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7914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B29CA-1CE7-4173-9537-C2B332BC74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8787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9B202-0662-47C3-964B-44FC32D943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8972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D50EC-4EDE-417C-BD11-991291EB38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96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761B8-F44E-4552-9141-89623B661E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9252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1422F-5B7E-457C-B214-8531A52C00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9608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9E40C-215C-4A1F-96A5-373516A71B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8305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tx2">
                <a:lumMod val="75000"/>
              </a:schemeClr>
            </a:gs>
            <a:gs pos="0">
              <a:schemeClr val="accent4">
                <a:lumMod val="10000"/>
              </a:schemeClr>
            </a:gs>
            <a:gs pos="90000">
              <a:schemeClr val="tx2">
                <a:lumMod val="50000"/>
              </a:schemeClr>
            </a:gs>
            <a:gs pos="68000">
              <a:schemeClr val="accent4">
                <a:lumMod val="10000"/>
              </a:schemeClr>
            </a:gs>
            <a:gs pos="83000">
              <a:schemeClr val="tx2">
                <a:lumMod val="50000"/>
              </a:schemeClr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C188AB-5D9A-4030-98E3-89CE1325DE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6.wav"/><Relationship Id="rId34" Type="http://schemas.openxmlformats.org/officeDocument/2006/relationships/image" Target="../media/image30.jpeg"/><Relationship Id="rId42" Type="http://schemas.openxmlformats.org/officeDocument/2006/relationships/image" Target="../media/image35.gif"/><Relationship Id="rId47" Type="http://schemas.openxmlformats.org/officeDocument/2006/relationships/image" Target="../media/image39.png"/><Relationship Id="rId50" Type="http://schemas.microsoft.com/office/2007/relationships/hdphoto" Target="../media/hdphoto4.wdp"/><Relationship Id="rId55" Type="http://schemas.openxmlformats.org/officeDocument/2006/relationships/image" Target="../media/image43.png"/><Relationship Id="rId63" Type="http://schemas.openxmlformats.org/officeDocument/2006/relationships/image" Target="../media/image5.gif"/><Relationship Id="rId68" Type="http://schemas.openxmlformats.org/officeDocument/2006/relationships/image" Target="../media/image53.png"/><Relationship Id="rId7" Type="http://schemas.openxmlformats.org/officeDocument/2006/relationships/image" Target="../media/image15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0.wav"/><Relationship Id="rId11" Type="http://schemas.openxmlformats.org/officeDocument/2006/relationships/audio" Target="../media/audio2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png"/><Relationship Id="rId40" Type="http://schemas.microsoft.com/office/2007/relationships/hdphoto" Target="../media/hdphoto2.wdp"/><Relationship Id="rId45" Type="http://schemas.openxmlformats.org/officeDocument/2006/relationships/image" Target="../media/image37.jpeg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6.gif"/><Relationship Id="rId74" Type="http://schemas.openxmlformats.org/officeDocument/2006/relationships/image" Target="../media/image58.png"/><Relationship Id="rId5" Type="http://schemas.openxmlformats.org/officeDocument/2006/relationships/image" Target="../media/image13.png"/><Relationship Id="rId15" Type="http://schemas.openxmlformats.org/officeDocument/2006/relationships/audio" Target="../media/audio4.wav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0.png"/><Relationship Id="rId57" Type="http://schemas.openxmlformats.org/officeDocument/2006/relationships/image" Target="../media/image44.png"/><Relationship Id="rId61" Type="http://schemas.openxmlformats.org/officeDocument/2006/relationships/image" Target="../media/image48.pn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openxmlformats.org/officeDocument/2006/relationships/image" Target="../media/image36.jpeg"/><Relationship Id="rId52" Type="http://schemas.microsoft.com/office/2007/relationships/hdphoto" Target="../media/hdphoto5.wdp"/><Relationship Id="rId60" Type="http://schemas.openxmlformats.org/officeDocument/2006/relationships/image" Target="../media/image47.jpeg"/><Relationship Id="rId65" Type="http://schemas.openxmlformats.org/officeDocument/2006/relationships/image" Target="../media/image51.png"/><Relationship Id="rId73" Type="http://schemas.openxmlformats.org/officeDocument/2006/relationships/image" Target="../media/image57.jpe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audio" Target="../media/audio13.wav"/><Relationship Id="rId43" Type="http://schemas.openxmlformats.org/officeDocument/2006/relationships/audio" Target="../media/audio14.wav"/><Relationship Id="rId48" Type="http://schemas.microsoft.com/office/2007/relationships/hdphoto" Target="../media/hdphoto3.wdp"/><Relationship Id="rId56" Type="http://schemas.microsoft.com/office/2007/relationships/hdphoto" Target="../media/hdphoto7.wdp"/><Relationship Id="rId64" Type="http://schemas.openxmlformats.org/officeDocument/2006/relationships/image" Target="../media/image50.png"/><Relationship Id="rId69" Type="http://schemas.openxmlformats.org/officeDocument/2006/relationships/audio" Target="../media/audio15.wav"/><Relationship Id="rId8" Type="http://schemas.openxmlformats.org/officeDocument/2006/relationships/image" Target="../media/image16.gif"/><Relationship Id="rId51" Type="http://schemas.openxmlformats.org/officeDocument/2006/relationships/image" Target="../media/image41.png"/><Relationship Id="rId72" Type="http://schemas.openxmlformats.org/officeDocument/2006/relationships/image" Target="../media/image56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1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microsoft.com/office/2007/relationships/hdphoto" Target="../media/hdphoto1.wdp"/><Relationship Id="rId46" Type="http://schemas.openxmlformats.org/officeDocument/2006/relationships/image" Target="../media/image38.png"/><Relationship Id="rId59" Type="http://schemas.openxmlformats.org/officeDocument/2006/relationships/image" Target="../media/image46.jpeg"/><Relationship Id="rId67" Type="http://schemas.openxmlformats.org/officeDocument/2006/relationships/image" Target="../media/image52.png"/><Relationship Id="rId20" Type="http://schemas.openxmlformats.org/officeDocument/2006/relationships/image" Target="../media/image23.jpeg"/><Relationship Id="rId41" Type="http://schemas.openxmlformats.org/officeDocument/2006/relationships/image" Target="../media/image34.gif"/><Relationship Id="rId54" Type="http://schemas.microsoft.com/office/2007/relationships/hdphoto" Target="../media/hdphoto6.wdp"/><Relationship Id="rId62" Type="http://schemas.openxmlformats.org/officeDocument/2006/relationships/image" Target="../media/image49.jpeg"/><Relationship Id="rId70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-s2487.wav">
            <a:hlinkClick r:id="" action="ppaction://media"/>
          </p:cNvPr>
          <p:cNvPicPr>
            <a:picLocks noRot="1" noChangeAspect="1"/>
          </p:cNvPicPr>
          <p:nvPr>
            <a:wavAudioFile r:embed="rId1" name="04-si t'etais l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7" descr="C:\Users\Solenn\Desktop\lougi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89025"/>
            <a:ext cx="6326188" cy="471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6128426"/>
            <a:ext cx="792286" cy="269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1597573"/>
            <a:ext cx="3860895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6" descr="C:\Users\Solenn\Desktop\Louane - Louane by angus\767037151022931951nrzwnjnvlss5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394" y="1778793"/>
            <a:ext cx="3336925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5" name="Picture 5" descr="C:\Users\Solenn\Desktop\ggggg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68413"/>
            <a:ext cx="5767388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1982788" y="1997075"/>
            <a:ext cx="5184775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01. Non-sens 03:03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02. On etait beau 03:25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03. Sans arret 03:06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04. Si t'etais la 02:33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05. Midi sur novembre 03:19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06. No 03:28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07. Ecchymoses 02:52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08. Immobile 02:59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09. Nuit pourpre 03:59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10. When We Go Home 02:46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11. Pour oublier lamour 03:27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12. Blonde 03:18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13. Lego 03:39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14. Jour de pluie 02:59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15. it won't kill ya 03:37</a:t>
            </a:r>
          </a:p>
        </p:txBody>
      </p:sp>
      <p:pic>
        <p:nvPicPr>
          <p:cNvPr id="3077" name="Picture 8" descr="C:\Users\Solenn\Desktop\nrj-music-awards-2015-louane-revelation-francais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3975" y="2708275"/>
            <a:ext cx="6992938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63896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6" descr="C:\Users\Marie-Jose\Desktop\NUMEROS JUKEBOX NOIR\1 (FILEminimizer).jpg">
            <a:hlinkClick r:id="" action="ppaction://noaction" highlightClick="1">
              <a:snd r:embed="rId11" name="01-non sen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Marie-Jose\Desktop\NUMEROS JUKEBOX NOIR\2 (FILEminimizer).jpg">
            <a:hlinkClick r:id="" action="ppaction://noaction" highlightClick="1">
              <a:snd r:embed="rId13" name="02-on etait beau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" descr="C:\Users\Marie-Jose\Desktop\NUMEROS JUKEBOX NOIR\3 (FILEminimizer).jpg">
            <a:hlinkClick r:id="" action="ppaction://noaction" highlightClick="1">
              <a:snd r:embed="rId15" name="03-sans arre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4" descr="C:\Users\Marie-Jose\Desktop\NUMEROS JUKEBOX NOIR\4 (FILEminimizer).jpg">
            <a:hlinkClick r:id="" action="ppaction://noaction" highlightClick="1">
              <a:snd r:embed="rId17" name="04-si t'etais l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" descr="C:\Users\Marie-Jose\Desktop\NUMEROS JUKEBOX NOIR\5 (FILEminimizer).jpg">
            <a:hlinkClick r:id="" action="ppaction://noaction" highlightClick="1">
              <a:snd r:embed="rId19" name="05-midi sur novembr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6" descr="C:\Users\Marie-Jose\Desktop\NUMEROS JUKEBOX NOIR\6 (FILEminimizer).jpg">
            <a:hlinkClick r:id="" action="ppaction://noaction" highlightClick="1">
              <a:snd r:embed="rId21" name="06-no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7" descr="C:\Users\Marie-Jose\Desktop\NUMEROS JUKEBOX NOIR\7 (FILEminimizer).jpg">
            <a:hlinkClick r:id="" action="ppaction://noaction" highlightClick="1">
              <a:snd r:embed="rId23" name="07-ecchymos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25" name="09-nuit pourp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27" name="11-pour oublier l'amou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29" name="12-blond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1" name="13-lego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3" name="14-jour de plui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5" name="08-immobil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10" descr="C:\Users\Marie-Jose\Desktop\NUMEROS JUKEBOX NOIR\10 (FILEminimizer).jpg">
            <a:hlinkClick r:id="" action="ppaction://noaction" highlightClick="1">
              <a:snd r:embed="rId43" name="10-when we go hom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4279901"/>
            <a:ext cx="683975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01600"/>
            <a:ext cx="755650" cy="100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tab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6" descr="C:\Users\Solenn\Desktop\Louane - Louane by angus\767037151022931951nrzwnjnvlss500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950" y="1589088"/>
            <a:ext cx="1471613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62" descr="C:\Users\Solenn\Desktop\louane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6" y="2708920"/>
            <a:ext cx="1603070" cy="3534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4" descr="C:\Users\Solenn\Desktop\bouquet-de-fleurs-en-tissu-bleu-turquoise_détouré (FILEminimizer)_détouré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462" y="5587899"/>
            <a:ext cx="974826" cy="97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2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856" y="6327959"/>
            <a:ext cx="8143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1196752"/>
            <a:ext cx="1823993" cy="113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5" y="2420888"/>
            <a:ext cx="1678384" cy="649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15" descr="C:\Users\Marie-Jose\Desktop\NUMEROS JUKEBOX NOIR\15 (FILEminimizer).jpg">
            <a:hlinkClick r:id="" action="ppaction://noaction" highlightClick="1">
              <a:snd r:embed="rId69" name="15-it won't kill ya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5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443" y="1669257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8871" y="1823412"/>
            <a:ext cx="373063" cy="368300"/>
          </a:xfrm>
          <a:prstGeom prst="ellipse">
            <a:avLst/>
          </a:prstGeom>
          <a:blipFill dpi="0" rotWithShape="1"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fago3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4009231" y="4841197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2024-04-11T08:06:11Z</dcterms:modified>
</cp:coreProperties>
</file>