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7" r:id="rId2"/>
    <p:sldId id="333" r:id="rId3"/>
    <p:sldId id="33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BJtZSwiMgQRyoLYPdgFHg==" hashData="y3rkTE9RdldT91uuq+u/cWobb/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83400"/>
    <a:srgbClr val="644C00"/>
    <a:srgbClr val="25FFFF"/>
    <a:srgbClr val="FF69D8"/>
    <a:srgbClr val="F27EE1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33" autoAdjust="0"/>
    <p:restoredTop sz="94660"/>
  </p:normalViewPr>
  <p:slideViewPr>
    <p:cSldViewPr>
      <p:cViewPr>
        <p:scale>
          <a:sx n="85" d="100"/>
          <a:sy n="85" d="100"/>
        </p:scale>
        <p:origin x="-1013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E0A9215-EB12-4036-952E-34D9D761F505}" type="datetimeFigureOut">
              <a:rPr lang="fr-FR"/>
              <a:pPr>
                <a:defRPr/>
              </a:pPr>
              <a:t>15/04/2024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C2B8FD9-760D-4E22-82C7-6A791A126F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526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AFB560E-0A9C-4229-ACCB-3ADDE90D0F3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B3BFF3B-B7F4-4713-9C21-0AF15080727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A6AB265-6B48-4E69-9549-192CEE2DBDB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7F0B3-C542-4D76-9AA6-9E92DF3731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4015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F3CB1-597C-470A-B37F-984EE084E2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3793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AFB95A-6C13-468C-BC30-9D0BCD9908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8375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9669D-2A6D-403B-BB7D-9FAA17EA8B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9249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2A3D7-16DB-4ED8-A6C4-F688E33C34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0508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46607-495E-480D-8376-8118CEE4EF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6354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AC352-5A7C-4867-9CBC-30D97974EA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0647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6277B-3CB7-411A-AEB5-C1E2BEE717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7444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6FDC74-BD24-4C1D-9583-DC5F2D8AC6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5899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524D5-CF8D-4367-8BA2-AF6F48EFD4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3270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6DDDA-0590-4A5D-B3FB-5D9C9E6488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7472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bg2">
                <a:lumMod val="21000"/>
              </a:schemeClr>
            </a:gs>
            <a:gs pos="89171">
              <a:schemeClr val="tx1"/>
            </a:gs>
            <a:gs pos="68000">
              <a:srgbClr val="FFC000"/>
            </a:gs>
            <a:gs pos="84584">
              <a:srgbClr val="C00000"/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9074C18-AD86-4F1B-AAE5-6DA90E49D5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audio" Target="../media/audio14.wav"/><Relationship Id="rId21" Type="http://schemas.openxmlformats.org/officeDocument/2006/relationships/audio" Target="../media/audio5.wav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8.wav"/><Relationship Id="rId50" Type="http://schemas.openxmlformats.org/officeDocument/2006/relationships/image" Target="../media/image40.jpeg"/><Relationship Id="rId55" Type="http://schemas.openxmlformats.org/officeDocument/2006/relationships/image" Target="../media/image43.gif"/><Relationship Id="rId63" Type="http://schemas.microsoft.com/office/2007/relationships/hdphoto" Target="../media/hdphoto2.wdp"/><Relationship Id="rId68" Type="http://schemas.microsoft.com/office/2007/relationships/hdphoto" Target="../media/hdphoto4.wdp"/><Relationship Id="rId76" Type="http://schemas.openxmlformats.org/officeDocument/2006/relationships/image" Target="../media/image59.png"/><Relationship Id="rId84" Type="http://schemas.microsoft.com/office/2007/relationships/hdphoto" Target="../media/hdphoto6.wdp"/><Relationship Id="rId7" Type="http://schemas.openxmlformats.org/officeDocument/2006/relationships/image" Target="../media/image15.gif"/><Relationship Id="rId71" Type="http://schemas.openxmlformats.org/officeDocument/2006/relationships/image" Target="../media/image55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9" Type="http://schemas.openxmlformats.org/officeDocument/2006/relationships/audio" Target="../media/audio9.wav"/><Relationship Id="rId11" Type="http://schemas.openxmlformats.org/officeDocument/2006/relationships/image" Target="../media/image19.gif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13.wav"/><Relationship Id="rId40" Type="http://schemas.openxmlformats.org/officeDocument/2006/relationships/image" Target="../media/image35.jpeg"/><Relationship Id="rId45" Type="http://schemas.openxmlformats.org/officeDocument/2006/relationships/audio" Target="../media/audio17.wav"/><Relationship Id="rId53" Type="http://schemas.openxmlformats.org/officeDocument/2006/relationships/audio" Target="../media/audio21.wav"/><Relationship Id="rId58" Type="http://schemas.microsoft.com/office/2007/relationships/hdphoto" Target="../media/hdphoto1.wdp"/><Relationship Id="rId66" Type="http://schemas.openxmlformats.org/officeDocument/2006/relationships/image" Target="../media/image51.png"/><Relationship Id="rId74" Type="http://schemas.openxmlformats.org/officeDocument/2006/relationships/image" Target="../media/image58.jpeg"/><Relationship Id="rId79" Type="http://schemas.openxmlformats.org/officeDocument/2006/relationships/image" Target="../media/image61.jpeg"/><Relationship Id="rId5" Type="http://schemas.openxmlformats.org/officeDocument/2006/relationships/image" Target="../media/image13.png"/><Relationship Id="rId61" Type="http://schemas.openxmlformats.org/officeDocument/2006/relationships/image" Target="../media/image48.png"/><Relationship Id="rId82" Type="http://schemas.microsoft.com/office/2007/relationships/hdphoto" Target="../media/hdphoto5.wdp"/><Relationship Id="rId10" Type="http://schemas.openxmlformats.org/officeDocument/2006/relationships/image" Target="../media/image18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37.jpeg"/><Relationship Id="rId52" Type="http://schemas.openxmlformats.org/officeDocument/2006/relationships/image" Target="../media/image41.jpeg"/><Relationship Id="rId60" Type="http://schemas.openxmlformats.org/officeDocument/2006/relationships/image" Target="../media/image47.png"/><Relationship Id="rId65" Type="http://schemas.microsoft.com/office/2007/relationships/hdphoto" Target="../media/hdphoto3.wdp"/><Relationship Id="rId73" Type="http://schemas.openxmlformats.org/officeDocument/2006/relationships/image" Target="../media/image57.png"/><Relationship Id="rId78" Type="http://schemas.openxmlformats.org/officeDocument/2006/relationships/audio" Target="../media/audio1.wav"/><Relationship Id="rId81" Type="http://schemas.openxmlformats.org/officeDocument/2006/relationships/image" Target="../media/image62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2.png"/><Relationship Id="rId22" Type="http://schemas.openxmlformats.org/officeDocument/2006/relationships/image" Target="../media/image26.jpeg"/><Relationship Id="rId27" Type="http://schemas.openxmlformats.org/officeDocument/2006/relationships/audio" Target="../media/audio8.wav"/><Relationship Id="rId30" Type="http://schemas.openxmlformats.org/officeDocument/2006/relationships/image" Target="../media/image30.jpeg"/><Relationship Id="rId35" Type="http://schemas.openxmlformats.org/officeDocument/2006/relationships/audio" Target="../media/audio12.wav"/><Relationship Id="rId43" Type="http://schemas.openxmlformats.org/officeDocument/2006/relationships/audio" Target="../media/audio16.wav"/><Relationship Id="rId48" Type="http://schemas.openxmlformats.org/officeDocument/2006/relationships/image" Target="../media/image39.jpeg"/><Relationship Id="rId56" Type="http://schemas.openxmlformats.org/officeDocument/2006/relationships/image" Target="../media/image44.gif"/><Relationship Id="rId64" Type="http://schemas.openxmlformats.org/officeDocument/2006/relationships/image" Target="../media/image50.png"/><Relationship Id="rId69" Type="http://schemas.openxmlformats.org/officeDocument/2006/relationships/image" Target="../media/image53.jpeg"/><Relationship Id="rId77" Type="http://schemas.openxmlformats.org/officeDocument/2006/relationships/image" Target="../media/image60.png"/><Relationship Id="rId8" Type="http://schemas.openxmlformats.org/officeDocument/2006/relationships/image" Target="../media/image16.gif"/><Relationship Id="rId51" Type="http://schemas.openxmlformats.org/officeDocument/2006/relationships/audio" Target="../media/audio20.wav"/><Relationship Id="rId72" Type="http://schemas.openxmlformats.org/officeDocument/2006/relationships/image" Target="../media/image56.jpeg"/><Relationship Id="rId80" Type="http://schemas.openxmlformats.org/officeDocument/2006/relationships/image" Target="../media/image4.gif"/><Relationship Id="rId3" Type="http://schemas.openxmlformats.org/officeDocument/2006/relationships/image" Target="../media/image11.png"/><Relationship Id="rId12" Type="http://schemas.openxmlformats.org/officeDocument/2006/relationships/image" Target="../media/image20.gif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image" Target="../media/image46.gif"/><Relationship Id="rId67" Type="http://schemas.openxmlformats.org/officeDocument/2006/relationships/image" Target="../media/image52.png"/><Relationship Id="rId20" Type="http://schemas.openxmlformats.org/officeDocument/2006/relationships/image" Target="../media/image25.jpeg"/><Relationship Id="rId41" Type="http://schemas.openxmlformats.org/officeDocument/2006/relationships/audio" Target="../media/audio15.wav"/><Relationship Id="rId54" Type="http://schemas.openxmlformats.org/officeDocument/2006/relationships/image" Target="../media/image42.jpeg"/><Relationship Id="rId62" Type="http://schemas.openxmlformats.org/officeDocument/2006/relationships/image" Target="../media/image49.png"/><Relationship Id="rId70" Type="http://schemas.openxmlformats.org/officeDocument/2006/relationships/image" Target="../media/image54.jpeg"/><Relationship Id="rId75" Type="http://schemas.openxmlformats.org/officeDocument/2006/relationships/image" Target="../media/image5.gif"/><Relationship Id="rId83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audio" Target="../media/audio19.wav"/><Relationship Id="rId57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ich540.wav">
            <a:hlinkClick r:id="" action="ppaction://media"/>
          </p:cNvPr>
          <p:cNvPicPr>
            <a:picLocks noRot="1" noChangeAspect="1"/>
          </p:cNvPicPr>
          <p:nvPr>
            <a:wavAudioFile r:embed="rId1" name="Michel Delpech - Chez Laurett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Solenn\Desktop\immmmm_InPixi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6350"/>
            <a:ext cx="91567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Solenn\Desktop\immmmm_InPixio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6165850"/>
            <a:ext cx="106045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dre 13"/>
          <p:cNvSpPr/>
          <p:nvPr/>
        </p:nvSpPr>
        <p:spPr>
          <a:xfrm>
            <a:off x="1692275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820863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171282" y="2866231"/>
            <a:ext cx="1155700" cy="1125537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Users\Solenn\Desktop\MD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888" y="1849438"/>
            <a:ext cx="3076575" cy="309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immmmm_InPixio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84325" y="1233488"/>
            <a:ext cx="5905500" cy="43910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Solenn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11260"/>
            <a:ext cx="4536504" cy="3483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3563938" y="1444625"/>
            <a:ext cx="504190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01- Inventaire 66 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02- Wight Is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03- Pour un flirt 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04- Que Marianne était jolie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05- 62 nos quinze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06- Les aveux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07- Les divorcés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08- Le chasseur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09- Je pense à toi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10- Je l'attendais 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11- Quand j'étais chanteur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12- Tu me fais planer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13- Le Loir-et-Cher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14- La fille avec des baskets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15- Ce lundi-là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16- Fais un bébé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17- Loin d'ici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18- Vu d'avion un soir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19- J'étais un ange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20- Fuir au soleil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21- Chez laurette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8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451009"/>
            <a:ext cx="9061450" cy="1348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640873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288" y="640873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063" y="167163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825" y="3122613"/>
            <a:ext cx="36830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430338"/>
            <a:ext cx="1296987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5" name="01- Inventaire 66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7" name="02- Wight Is Wight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3734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19" name="03- Pour un flirt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605213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4" descr="C:\Users\Marie-Jose\Desktop\NUMEROS JUKEBOX NOIR\4 (FILEminimizer).jpg">
            <a:hlinkClick r:id="" action="ppaction://noaction" highlightClick="1">
              <a:snd r:embed="rId21" name="04- Que Marianne était joli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851275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3" name="05- 62 nos quinze an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073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5" name="06- Les aveux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4294188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- Les divorcé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4551363"/>
            <a:ext cx="5143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- Je pense à toi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500538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- Je l'attendai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5246688"/>
            <a:ext cx="4302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1" descr="C:\Users\Marie-Jose\Desktop\NUMEROS JUKEBOX NOIR\11 (FILEminimizer).jpg">
            <a:hlinkClick r:id="" action="ppaction://noaction" highlightClick="1">
              <a:snd r:embed="rId33" name="11- Quand j'étais chanteu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1384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2" descr="C:\Users\Marie-Jose\Desktop\NUMEROS JUKEBOX NOIR\12 (FILEminimizer).jpg">
            <a:hlinkClick r:id="" action="ppaction://noaction" highlightClick="1">
              <a:snd r:embed="rId35" name="12- Tu me fais plane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389313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3" descr="C:\Users\Marie-Jose\Desktop\NUMEROS JUKEBOX NOIR\13 (FILEminimizer).jpg">
            <a:hlinkClick r:id="" action="ppaction://noaction" highlightClick="1">
              <a:snd r:embed="rId37" name="13- Le Loir-et-Che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611563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4" descr="C:\Users\Marie-Jose\Desktop\NUMEROS JUKEBOX NOIR\14 (FILEminimizer).jpg">
            <a:hlinkClick r:id="" action="ppaction://noaction" highlightClick="1">
              <a:snd r:embed="rId39" name="14- La fille avec des basket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844925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5" descr="C:\Users\Marie-Jose\Desktop\NUMEROS JUKEBOX NOIR\15 (FILEminimizer).jpg">
            <a:hlinkClick r:id="" action="ppaction://noaction" highlightClick="1">
              <a:snd r:embed="rId41" name="15- Ce lundi-là (Album Version Avec Intro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083050"/>
            <a:ext cx="4603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6" descr="C:\Users\Marie-Jose\Desktop\NUMEROS JUKEBOX NOIR\16 (FILEminimizer).jpg">
            <a:hlinkClick r:id="" action="ppaction://noaction" highlightClick="1">
              <a:snd r:embed="rId43" name="16- Fais un bébé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300538"/>
            <a:ext cx="4254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5" name="08- Le chasseu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7625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51088"/>
            <a:ext cx="1676400" cy="12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7" descr="C:\Users\Marie-Jose\Desktop\NUMEROS JUKEBOX NOIR\17 (FILEminimizer).jpg">
            <a:hlinkClick r:id="" action="ppaction://noaction" highlightClick="1">
              <a:snd r:embed="rId47" name="17- Loin d'ici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40250"/>
            <a:ext cx="4413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8" descr="C:\Users\Marie-Jose\Desktop\NUMEROS JUKEBOX NOIR\18 (FILEminimizer).jpg">
            <a:hlinkClick r:id="" action="ppaction://noaction" highlightClick="1">
              <a:snd r:embed="rId49" name="18- Vu d'avion un soi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762500"/>
            <a:ext cx="41592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9" descr="C:\Users\Marie-Jose\Desktop\NUMEROS JUKEBOX NOIR\19 (FILEminimizer).jpg">
            <a:hlinkClick r:id="" action="ppaction://noaction" highlightClick="1">
              <a:snd r:embed="rId51" name="19- J'étais un ang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994275"/>
            <a:ext cx="4000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4" descr="C:\Users\Marie-Jose\Desktop\PPS SS   GABARI\NUMEROS JUKEBOX NOIR\20 (FILEminimizer).jpg">
            <a:hlinkClick r:id="" action="ppaction://noaction" highlightClick="1">
              <a:snd r:embed="rId53" name="20- Fuir au soleil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5238750"/>
            <a:ext cx="4095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352675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52675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6975475" y="3130550"/>
            <a:ext cx="201613" cy="2352675"/>
          </a:xfrm>
          <a:prstGeom prst="frame">
            <a:avLst>
              <a:gd name="adj1" fmla="val 17981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2" descr="C:\Users\christelle\Desktop\Image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Picture 2" descr="D:\SMYLET\1 (FILEmini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" y="4181056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602038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0" y="4706938"/>
            <a:ext cx="911225" cy="121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2863"/>
            <a:ext cx="97631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Ellipse 67"/>
          <p:cNvSpPr/>
          <p:nvPr/>
        </p:nvSpPr>
        <p:spPr bwMode="auto">
          <a:xfrm rot="3669725">
            <a:off x="6869907" y="1769269"/>
            <a:ext cx="373062" cy="368300"/>
          </a:xfrm>
          <a:prstGeom prst="ellipse">
            <a:avLst/>
          </a:prstGeom>
          <a:blipFill dpi="0" rotWithShape="1">
            <a:blip r:embed="rId7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25575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4" descr="C:\Users\Solenn\Desktop\111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8" descr="C:\Users\Solenn\Desktop\MD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75" y="1543050"/>
            <a:ext cx="1368425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Cadre 70"/>
          <p:cNvSpPr/>
          <p:nvPr/>
        </p:nvSpPr>
        <p:spPr>
          <a:xfrm>
            <a:off x="3708400" y="1430338"/>
            <a:ext cx="1604963" cy="1701800"/>
          </a:xfrm>
          <a:prstGeom prst="frame">
            <a:avLst>
              <a:gd name="adj1" fmla="val 5772"/>
            </a:avLst>
          </a:prstGeom>
          <a:blipFill dpi="0" rotWithShape="1">
            <a:blip r:embed="rId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Picture 68" descr="C:\Users\Solenn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218" y="2468563"/>
            <a:ext cx="2646363" cy="394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0" descr="D:\NUMEROS JUKEBOX NOIR\21 (FILEminimizer).jpg">
            <a:hlinkClick r:id="" action="ppaction://noaction" highlightClick="1">
              <a:snd r:embed="rId78" name="Michel Delpech - Chez Laurette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338" y="2976563"/>
            <a:ext cx="369887" cy="19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2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6432925"/>
            <a:ext cx="649287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D:\SMYLET\BOUGEOIR 2.png"/>
          <p:cNvPicPr>
            <a:picLocks noChangeAspect="1" noChangeArrowheads="1"/>
          </p:cNvPicPr>
          <p:nvPr/>
        </p:nvPicPr>
        <p:blipFill>
          <a:blip r:embed="rId81">
            <a:extLst>
              <a:ext uri="{BEBA8EAE-BF5A-486C-A8C5-ECC9F3942E4B}">
                <a14:imgProps xmlns:a14="http://schemas.microsoft.com/office/drawing/2010/main">
                  <a14:imgLayer r:embed="rId82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350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D:\SMYLET\BOUGEOIR 2.png"/>
          <p:cNvPicPr>
            <a:picLocks noChangeAspect="1" noChangeArrowheads="1"/>
          </p:cNvPicPr>
          <p:nvPr/>
        </p:nvPicPr>
        <p:blipFill>
          <a:blip r:embed="rId83">
            <a:extLst>
              <a:ext uri="{BEBA8EAE-BF5A-486C-A8C5-ECC9F3942E4B}">
                <a14:imgProps xmlns:a14="http://schemas.microsoft.com/office/drawing/2010/main">
                  <a14:imgLayer r:embed="rId8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2193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Affichage à l'écran (4:3)</PresentationFormat>
  <Paragraphs>24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2024-04-15T08:56:52Z</dcterms:modified>
</cp:coreProperties>
</file>