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2ap7T31hA9SpWP+MvMh3w==" hashData="SVWfMZ7jsX7k1USr5tmCsj5OT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8"/>
    <a:srgbClr val="005EBC"/>
    <a:srgbClr val="00458A"/>
    <a:srgbClr val="004F9E"/>
    <a:srgbClr val="003264"/>
    <a:srgbClr val="0101FF"/>
    <a:srgbClr val="00009E"/>
    <a:srgbClr val="003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71" autoAdjust="0"/>
    <p:restoredTop sz="94660"/>
  </p:normalViewPr>
  <p:slideViewPr>
    <p:cSldViewPr>
      <p:cViewPr>
        <p:scale>
          <a:sx n="73" d="100"/>
          <a:sy n="73" d="100"/>
        </p:scale>
        <p:origin x="-133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3E349F1-ED35-4F96-8624-13A7F05184D3}" type="datetimeFigureOut">
              <a:rPr lang="fr-FR"/>
              <a:pPr>
                <a:defRPr/>
              </a:pPr>
              <a:t>15/04/2024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18F7E0-91C6-4F58-ADDF-B65CBC7AA6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7210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B2FA2A-5D26-4305-B96D-0E614D54E72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A92CB2-C580-4FD4-BF15-BF450E9A732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677969-69A6-4E15-BA17-FE079E88E1A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4519A-08CB-43A7-832A-F3B0D29A61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2406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B9202-D8BE-4A1C-B298-C407C66967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520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30709-AF10-4E86-91B7-3A314FD74F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6363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1F64F-31F5-47BB-B163-93895F85F6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065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78C3C-A010-40D9-8D96-C899DC82E6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085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23703-F59E-4E1D-BCF9-3AD253A440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7612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C55D1-C93D-4C9D-8E80-9C6D4BD97F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174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23439-8989-4155-8E7E-58E0C25D29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7481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C7B2F-80A6-4DCA-BF8D-5902D0E58C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0691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D281E-44B7-449B-B0EA-93E98AF2FB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881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F5FEC-BC6B-4A18-975C-1B7F5A8BFD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560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00458A"/>
            </a:gs>
            <a:gs pos="89000">
              <a:schemeClr val="tx1"/>
            </a:gs>
            <a:gs pos="91000">
              <a:srgbClr val="002448"/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4FE723-87DF-4903-9F55-F919213948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microsoft.com/office/2007/relationships/hdphoto" Target="../media/hdphoto3.wdp"/><Relationship Id="rId21" Type="http://schemas.openxmlformats.org/officeDocument/2006/relationships/audio" Target="../media/audio1.wav"/><Relationship Id="rId34" Type="http://schemas.openxmlformats.org/officeDocument/2006/relationships/image" Target="../media/image32.png"/><Relationship Id="rId42" Type="http://schemas.openxmlformats.org/officeDocument/2006/relationships/image" Target="../media/image36.png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audio" Target="../media/audio10.wav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8.wav"/><Relationship Id="rId41" Type="http://schemas.microsoft.com/office/2007/relationships/hdphoto" Target="../media/hdphoto4.wdp"/><Relationship Id="rId54" Type="http://schemas.microsoft.com/office/2007/relationships/hdphoto" Target="../media/hdphoto6.wdp"/><Relationship Id="rId6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microsoft.com/office/2007/relationships/hdphoto" Target="../media/hdphoto2.wdp"/><Relationship Id="rId40" Type="http://schemas.openxmlformats.org/officeDocument/2006/relationships/image" Target="../media/image35.png"/><Relationship Id="rId45" Type="http://schemas.openxmlformats.org/officeDocument/2006/relationships/image" Target="../media/image38.jpeg"/><Relationship Id="rId53" Type="http://schemas.openxmlformats.org/officeDocument/2006/relationships/image" Target="../media/image46.png"/><Relationship Id="rId58" Type="http://schemas.openxmlformats.org/officeDocument/2006/relationships/image" Target="../media/image49.jpeg"/><Relationship Id="rId5" Type="http://schemas.openxmlformats.org/officeDocument/2006/relationships/image" Target="../media/image5.gif"/><Relationship Id="rId15" Type="http://schemas.openxmlformats.org/officeDocument/2006/relationships/audio" Target="../media/audio2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openxmlformats.org/officeDocument/2006/relationships/image" Target="../media/image33.png"/><Relationship Id="rId49" Type="http://schemas.openxmlformats.org/officeDocument/2006/relationships/image" Target="../media/image42.png"/><Relationship Id="rId57" Type="http://schemas.openxmlformats.org/officeDocument/2006/relationships/image" Target="../media/image48.png"/><Relationship Id="rId61" Type="http://schemas.openxmlformats.org/officeDocument/2006/relationships/image" Target="../media/image52.pn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openxmlformats.org/officeDocument/2006/relationships/image" Target="../media/image37.gif"/><Relationship Id="rId52" Type="http://schemas.openxmlformats.org/officeDocument/2006/relationships/image" Target="../media/image45.png"/><Relationship Id="rId60" Type="http://schemas.openxmlformats.org/officeDocument/2006/relationships/image" Target="../media/image51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microsoft.com/office/2007/relationships/hdphoto" Target="../media/hdphoto1.wdp"/><Relationship Id="rId43" Type="http://schemas.microsoft.com/office/2007/relationships/hdphoto" Target="../media/hdphoto5.wdp"/><Relationship Id="rId48" Type="http://schemas.openxmlformats.org/officeDocument/2006/relationships/image" Target="../media/image41.png"/><Relationship Id="rId56" Type="http://schemas.openxmlformats.org/officeDocument/2006/relationships/image" Target="../media/image47.jpeg"/><Relationship Id="rId8" Type="http://schemas.openxmlformats.org/officeDocument/2006/relationships/image" Target="../media/image15.gif"/><Relationship Id="rId51" Type="http://schemas.openxmlformats.org/officeDocument/2006/relationships/image" Target="../media/image44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6.wav"/><Relationship Id="rId33" Type="http://schemas.openxmlformats.org/officeDocument/2006/relationships/image" Target="../media/image31.png"/><Relationship Id="rId38" Type="http://schemas.openxmlformats.org/officeDocument/2006/relationships/image" Target="../media/image34.png"/><Relationship Id="rId46" Type="http://schemas.openxmlformats.org/officeDocument/2006/relationships/image" Target="../media/image39.png"/><Relationship Id="rId59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. 1506.wav">
            <a:hlinkClick r:id="" action="ppaction://media"/>
          </p:cNvPr>
          <p:cNvPicPr>
            <a:picLocks noRot="1" noChangeAspect="1"/>
          </p:cNvPicPr>
          <p:nvPr>
            <a:wavAudioFile r:embed="rId1" name="03. Ainsi Va Ma Vi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aude\Desktop\Animation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68" y="6027959"/>
            <a:ext cx="701675" cy="24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Julie Pietri - Origami (03-06-2022)\f31poitasu7mb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1700213"/>
            <a:ext cx="34559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39913" y="1536700"/>
            <a:ext cx="6049962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01. Les hommes qui pleurent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02. Etre femme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03. Ainsi va ma vie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04. L'étoile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05. Les signes indiens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06. Sous les toits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07. Jamais loin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08. Le choix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09. Depuis toi </a:t>
            </a: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10. Je ne suis pas</a:t>
            </a:r>
            <a:endParaRPr lang="en-US" sz="2400" b="1">
              <a:solidFill>
                <a:srgbClr val="FFC000"/>
              </a:solidFill>
            </a:endParaRPr>
          </a:p>
        </p:txBody>
      </p:sp>
      <p:pic>
        <p:nvPicPr>
          <p:cNvPr id="3077" name="Picture 8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3598863"/>
            <a:ext cx="3516313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849563"/>
            <a:ext cx="25431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Les Hommes Qui Pleuren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Etre Femm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'étoil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Ainsi Va Ma V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Les Signes Indien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Jamais Loi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Le Choix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Depuis To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Je Ne Suis Pa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88" y="4530725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55" name="06. Sous Les Toit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JClaude\Desktop\fago3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1" descr="C:\Users\JCL\Desktop\Julie Pietri - Origami (03-06-2022)\f31poitasu7mb-600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495425"/>
            <a:ext cx="141287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8" y="409575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9" descr="C:\Users\JCL\Desktop\Image1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75" y="2820988"/>
            <a:ext cx="20828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75" y="6323012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0875" y="4072514"/>
            <a:ext cx="5715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2024-04-15T14:43:41Z</dcterms:modified>
</cp:coreProperties>
</file>