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YzTTcG/xcDrklqr4N+Z5w==" hashData="ph9TEjjZZVkQgqJdQaYD8ZTgU7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D1FFFF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65" autoAdjust="0"/>
    <p:restoredTop sz="94660" autoAdjust="0"/>
  </p:normalViewPr>
  <p:slideViewPr>
    <p:cSldViewPr>
      <p:cViewPr>
        <p:scale>
          <a:sx n="85" d="100"/>
          <a:sy n="85" d="100"/>
        </p:scale>
        <p:origin x="-941" y="-1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C57994-F5BE-44ED-84B6-4D1F74B79D1F}" type="datetimeFigureOut">
              <a:rPr lang="fr-FR"/>
              <a:pPr>
                <a:defRPr/>
              </a:pPr>
              <a:t>11/04/2024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E2D6E9-2845-4EA6-AA73-47A10DA3FD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534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99BBA3-F4C6-4CB7-AE71-CAD19196E78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5543644-5791-4A2B-9FC2-B44F55C5A3B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57B9E0-B641-4642-AAFF-3D9B851334A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034AD-A42B-4046-B8B5-72468C33B7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0251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71C34-9816-465C-9D8F-3EEF0D9222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8006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E1F42-BB85-497A-B8B5-E0D0CE5E88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505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F4043-5A1F-49A6-9C8A-CE517D7E33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1294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A33DD-7CD1-4EF1-B49A-0A49C62B77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6403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76C80-434F-44D3-842A-CAB2933B77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6660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452CE-0800-4157-A9CC-E7CA6C81DC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1230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3B5CEF-A53A-4D82-AD36-167BA27452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9791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4C0C8-40CD-4EB2-A8E0-C2A13E5853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24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41D63-8061-4C5B-B05F-9A490C828F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0644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7789C-D02D-478A-85A1-5F9AA391B2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297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915945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EFFB89-684E-46E4-B5B3-47224B3E83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microsoft.com/office/2007/relationships/hdphoto" Target="../media/hdphoto3.wdp"/><Relationship Id="rId26" Type="http://schemas.openxmlformats.org/officeDocument/2006/relationships/image" Target="../media/image29.png"/><Relationship Id="rId39" Type="http://schemas.openxmlformats.org/officeDocument/2006/relationships/audio" Target="../media/audio7.wav"/><Relationship Id="rId21" Type="http://schemas.openxmlformats.org/officeDocument/2006/relationships/image" Target="../media/image25.png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1.wav"/><Relationship Id="rId50" Type="http://schemas.openxmlformats.org/officeDocument/2006/relationships/image" Target="../media/image42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1.jpeg"/><Relationship Id="rId76" Type="http://schemas.openxmlformats.org/officeDocument/2006/relationships/audio" Target="../media/audio22.wav"/><Relationship Id="rId84" Type="http://schemas.openxmlformats.org/officeDocument/2006/relationships/image" Target="../media/image63.png"/><Relationship Id="rId7" Type="http://schemas.openxmlformats.org/officeDocument/2006/relationships/image" Target="../media/image15.gif"/><Relationship Id="rId71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2.wav"/><Relationship Id="rId11" Type="http://schemas.openxmlformats.org/officeDocument/2006/relationships/image" Target="../media/image19.jpeg"/><Relationship Id="rId24" Type="http://schemas.openxmlformats.org/officeDocument/2006/relationships/image" Target="../media/image27.gif"/><Relationship Id="rId32" Type="http://schemas.openxmlformats.org/officeDocument/2006/relationships/image" Target="../media/image33.jpeg"/><Relationship Id="rId37" Type="http://schemas.openxmlformats.org/officeDocument/2006/relationships/audio" Target="../media/audio6.wav"/><Relationship Id="rId40" Type="http://schemas.openxmlformats.org/officeDocument/2006/relationships/image" Target="../media/image37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microsoft.com/office/2007/relationships/hdphoto" Target="../media/hdphoto6.wdp"/><Relationship Id="rId79" Type="http://schemas.openxmlformats.org/officeDocument/2006/relationships/image" Target="../media/image58.jpe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61.jpeg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image" Target="../media/image32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2.gif"/><Relationship Id="rId77" Type="http://schemas.openxmlformats.org/officeDocument/2006/relationships/image" Target="../media/image57.jpeg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4.gif"/><Relationship Id="rId80" Type="http://schemas.openxmlformats.org/officeDocument/2006/relationships/image" Target="../media/image59.png"/><Relationship Id="rId85" Type="http://schemas.openxmlformats.org/officeDocument/2006/relationships/image" Target="../media/image3.gif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28.png"/><Relationship Id="rId33" Type="http://schemas.openxmlformats.org/officeDocument/2006/relationships/audio" Target="../media/audio4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microsoft.com/office/2007/relationships/hdphoto" Target="../media/hdphoto4.wdp"/><Relationship Id="rId41" Type="http://schemas.openxmlformats.org/officeDocument/2006/relationships/audio" Target="../media/audio8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3.png"/><Relationship Id="rId75" Type="http://schemas.openxmlformats.org/officeDocument/2006/relationships/image" Target="../media/image56.png"/><Relationship Id="rId83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2.png"/><Relationship Id="rId23" Type="http://schemas.microsoft.com/office/2007/relationships/hdphoto" Target="../media/hdphoto5.wdp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0.wav"/><Relationship Id="rId73" Type="http://schemas.openxmlformats.org/officeDocument/2006/relationships/image" Target="../media/image55.png"/><Relationship Id="rId78" Type="http://schemas.openxmlformats.org/officeDocument/2006/relationships/audio" Target="../media/audio23.wav"/><Relationship Id="rId81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'y 3701.wav">
            <a:hlinkClick r:id="" action="ppaction://media"/>
          </p:cNvPr>
          <p:cNvPicPr>
            <a:picLocks noRot="1" noChangeAspect="1"/>
          </p:cNvPicPr>
          <p:nvPr>
            <a:wavAudioFile r:embed="rId1" name="J'y vai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91594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\Desktop\100% Florent Pagny - 2021 - Playlist - FLAC (16Bits)\1646502541_fold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100" y="1851025"/>
            <a:ext cx="3090863" cy="309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C:\Users\JCL\Desktop\cd2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rgbClr val="91594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931" y="500739"/>
            <a:ext cx="924338" cy="41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27313" y="1484313"/>
            <a:ext cx="4319587" cy="39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Les murs porteurs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Si une chanson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Les parfums de sa vie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Si tu n'aimes pas Florent Pagny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Vieillir avec toi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L'air du temps - Cecilia Cara &amp; Florent Pagny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Terre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Le soldat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Tue-moi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Noir et blanc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Nos vies parallèles - Anggun &amp; Florent Pagny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Comme d'habitude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Combien de gens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Laissez-nous respirer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15 - 20 ans (en duo avec Florent Pagny) (Live à Bercy 2013) - Johnny Hallyday &amp; Florent Pagny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Immense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Encore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Est-ce que tu me suis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Je parle même pas d'amour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Habana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Aime la vie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Ca fait des nuits</a:t>
            </a: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421063"/>
            <a:ext cx="5832475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75" y="21923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8" y="21764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4424363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4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98650"/>
            <a:ext cx="35560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1 - Les murs porteur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2 - Si une chanson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3 - Les parfums de sa vi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4 - Si tu n'aimes pas Florent Pagny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5 - Vieillir avec toi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6 - L'air du temps - Florent Pagny_Cecilia Cara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7 - Terr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8 - Le soldat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9 - Tue-moi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Noir et blanc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Nos vies parallèles - Anggun_Florent Pagny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19438"/>
            <a:ext cx="45085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Comme d'habitud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Combien de gens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Laissez-nous respirer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20 ans (en duo avec Florent Pagny) (Live à Bercy 2013) - Johnny Hallyday_Florent Pagny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Immense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Encore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Est-ce que tu me sui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Je parle même pas d'amour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Habana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6" name="21 - Aime la vie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488" y="2897188"/>
            <a:ext cx="3921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8" name="22 - Ca fait des nuits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663" y="2897188"/>
            <a:ext cx="368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0" descr="C:\Users\JCL\Desktop\100% Florent Pagny - 2021 - Playlist - FLAC (16Bits)\1646502541_folder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57338"/>
            <a:ext cx="1360487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9" descr="C:\Users\JCL\Desktop\aaaa_détouré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263" y="2956718"/>
            <a:ext cx="2408237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89563"/>
            <a:ext cx="65881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2"/>
          <p:cNvPicPr>
            <a:picLocks noChangeAspect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500330"/>
            <a:ext cx="595908" cy="203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2024-04-11T08:29:07Z</dcterms:modified>
</cp:coreProperties>
</file>