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3" r:id="rId2"/>
    <p:sldId id="356" r:id="rId3"/>
    <p:sldId id="347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UEjDvHnoIwfrhaGOZtCNwQ==" hashData="U+CGh45khUJWRpbG9tEaYdXi18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15945"/>
    <a:srgbClr val="D1FFFF"/>
    <a:srgbClr val="683400"/>
    <a:srgbClr val="25FFFF"/>
    <a:srgbClr val="9E0075"/>
    <a:srgbClr val="FF69D8"/>
    <a:srgbClr val="860C6F"/>
    <a:srgbClr val="29292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133" autoAdjust="0"/>
    <p:restoredTop sz="94660" autoAdjust="0"/>
  </p:normalViewPr>
  <p:slideViewPr>
    <p:cSldViewPr>
      <p:cViewPr>
        <p:scale>
          <a:sx n="76" d="100"/>
          <a:sy n="76" d="100"/>
        </p:scale>
        <p:origin x="-1277" y="-355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D50CEDA-7E6F-45A0-87B0-9D2E85BBB17B}" type="datetimeFigureOut">
              <a:rPr lang="fr-FR"/>
              <a:pPr>
                <a:defRPr/>
              </a:pPr>
              <a:t>11/04/2024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B7429EE-9AE1-4354-81CA-DF66B14627F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77524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458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D1DE1EF-75A1-4A88-BF03-A8AB061C1F0A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560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365DF1D-6687-4E8A-902C-3136E0E3EB9D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662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79C188D-4844-4BFA-B698-FA65B00A7190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4FEBD1-752D-474C-ACD4-0AEACD44C1C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041817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291D28-A167-4E2F-A2E7-3A1FB67E7A4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392483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ECEF64-E60B-466F-BDDD-A7276710EB1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330729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B1B79B-60EE-42D2-8BA8-67EE7B330C5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907156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8FA81F-D46A-401F-A0A7-ADF0A431E04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385087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7597F3-2388-4CBC-AFC3-E0968006336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39687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9617C8-3D27-4BCA-96AE-55D10755316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010656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88C0FB-1575-470E-9921-F31F109E2E0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370627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E324AC-4C1F-4321-8973-0A21A7D9E1A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207088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AE9679-BC76-436C-B7E7-49208269B91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179287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1AF6EB-1AB8-4B01-ADC9-F2E45FADB08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42064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6000">
              <a:schemeClr val="accent4">
                <a:lumMod val="10000"/>
              </a:schemeClr>
            </a:gs>
            <a:gs pos="88667">
              <a:schemeClr val="accent4">
                <a:lumMod val="10000"/>
              </a:schemeClr>
            </a:gs>
            <a:gs pos="74000">
              <a:schemeClr val="tx1"/>
            </a:gs>
            <a:gs pos="85000">
              <a:srgbClr val="915945"/>
            </a:gs>
            <a:gs pos="64000">
              <a:srgbClr val="292929"/>
            </a:gs>
            <a:gs pos="78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BD7F910-DCFA-47BC-BFDF-9DEF5FF235E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12" Type="http://schemas.openxmlformats.org/officeDocument/2006/relationships/image" Target="../media/image9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11" Type="http://schemas.openxmlformats.org/officeDocument/2006/relationships/image" Target="../media/image8.jpeg"/><Relationship Id="rId5" Type="http://schemas.openxmlformats.org/officeDocument/2006/relationships/image" Target="../media/image2.gif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1.wdp"/><Relationship Id="rId18" Type="http://schemas.microsoft.com/office/2007/relationships/hdphoto" Target="../media/hdphoto3.wdp"/><Relationship Id="rId26" Type="http://schemas.openxmlformats.org/officeDocument/2006/relationships/image" Target="../media/image29.png"/><Relationship Id="rId39" Type="http://schemas.openxmlformats.org/officeDocument/2006/relationships/audio" Target="../media/audio7.wav"/><Relationship Id="rId21" Type="http://schemas.openxmlformats.org/officeDocument/2006/relationships/image" Target="../media/image25.png"/><Relationship Id="rId34" Type="http://schemas.openxmlformats.org/officeDocument/2006/relationships/image" Target="../media/image34.jpeg"/><Relationship Id="rId42" Type="http://schemas.openxmlformats.org/officeDocument/2006/relationships/image" Target="../media/image38.jpeg"/><Relationship Id="rId47" Type="http://schemas.openxmlformats.org/officeDocument/2006/relationships/audio" Target="../media/audio11.wav"/><Relationship Id="rId50" Type="http://schemas.openxmlformats.org/officeDocument/2006/relationships/image" Target="../media/image42.jpeg"/><Relationship Id="rId55" Type="http://schemas.openxmlformats.org/officeDocument/2006/relationships/audio" Target="../media/audio15.wav"/><Relationship Id="rId63" Type="http://schemas.openxmlformats.org/officeDocument/2006/relationships/audio" Target="../media/audio19.wav"/><Relationship Id="rId68" Type="http://schemas.openxmlformats.org/officeDocument/2006/relationships/image" Target="../media/image51.jpeg"/><Relationship Id="rId76" Type="http://schemas.openxmlformats.org/officeDocument/2006/relationships/audio" Target="../media/audio22.wav"/><Relationship Id="rId84" Type="http://schemas.openxmlformats.org/officeDocument/2006/relationships/image" Target="../media/image62.jpeg"/><Relationship Id="rId7" Type="http://schemas.openxmlformats.org/officeDocument/2006/relationships/image" Target="../media/image15.gif"/><Relationship Id="rId71" Type="http://schemas.openxmlformats.org/officeDocument/2006/relationships/image" Target="../media/image54.jpeg"/><Relationship Id="rId2" Type="http://schemas.openxmlformats.org/officeDocument/2006/relationships/notesSlide" Target="../notesSlides/notesSlide3.xml"/><Relationship Id="rId16" Type="http://schemas.microsoft.com/office/2007/relationships/hdphoto" Target="../media/hdphoto2.wdp"/><Relationship Id="rId29" Type="http://schemas.openxmlformats.org/officeDocument/2006/relationships/audio" Target="../media/audio2.wav"/><Relationship Id="rId11" Type="http://schemas.openxmlformats.org/officeDocument/2006/relationships/image" Target="../media/image19.png"/><Relationship Id="rId24" Type="http://schemas.openxmlformats.org/officeDocument/2006/relationships/image" Target="../media/image27.gif"/><Relationship Id="rId32" Type="http://schemas.openxmlformats.org/officeDocument/2006/relationships/image" Target="../media/image33.jpeg"/><Relationship Id="rId37" Type="http://schemas.openxmlformats.org/officeDocument/2006/relationships/audio" Target="../media/audio6.wav"/><Relationship Id="rId40" Type="http://schemas.openxmlformats.org/officeDocument/2006/relationships/image" Target="../media/image37.jpeg"/><Relationship Id="rId45" Type="http://schemas.openxmlformats.org/officeDocument/2006/relationships/audio" Target="../media/audio10.wav"/><Relationship Id="rId53" Type="http://schemas.openxmlformats.org/officeDocument/2006/relationships/audio" Target="../media/audio14.wav"/><Relationship Id="rId58" Type="http://schemas.openxmlformats.org/officeDocument/2006/relationships/image" Target="../media/image46.jpeg"/><Relationship Id="rId66" Type="http://schemas.openxmlformats.org/officeDocument/2006/relationships/image" Target="../media/image50.jpeg"/><Relationship Id="rId74" Type="http://schemas.openxmlformats.org/officeDocument/2006/relationships/image" Target="../media/image56.png"/><Relationship Id="rId79" Type="http://schemas.openxmlformats.org/officeDocument/2006/relationships/image" Target="../media/image58.jpeg"/><Relationship Id="rId87" Type="http://schemas.openxmlformats.org/officeDocument/2006/relationships/image" Target="../media/image3.gif"/><Relationship Id="rId5" Type="http://schemas.openxmlformats.org/officeDocument/2006/relationships/image" Target="../media/image13.png"/><Relationship Id="rId61" Type="http://schemas.openxmlformats.org/officeDocument/2006/relationships/audio" Target="../media/audio18.wav"/><Relationship Id="rId82" Type="http://schemas.openxmlformats.org/officeDocument/2006/relationships/image" Target="../media/image60.png"/><Relationship Id="rId19" Type="http://schemas.openxmlformats.org/officeDocument/2006/relationships/image" Target="../media/image24.png"/><Relationship Id="rId4" Type="http://schemas.openxmlformats.org/officeDocument/2006/relationships/image" Target="../media/image12.png"/><Relationship Id="rId9" Type="http://schemas.openxmlformats.org/officeDocument/2006/relationships/image" Target="../media/image17.gif"/><Relationship Id="rId14" Type="http://schemas.openxmlformats.org/officeDocument/2006/relationships/image" Target="../media/image21.png"/><Relationship Id="rId22" Type="http://schemas.openxmlformats.org/officeDocument/2006/relationships/image" Target="../media/image26.png"/><Relationship Id="rId27" Type="http://schemas.openxmlformats.org/officeDocument/2006/relationships/image" Target="../media/image30.gif"/><Relationship Id="rId30" Type="http://schemas.openxmlformats.org/officeDocument/2006/relationships/image" Target="../media/image32.jpeg"/><Relationship Id="rId35" Type="http://schemas.openxmlformats.org/officeDocument/2006/relationships/audio" Target="../media/audio5.wav"/><Relationship Id="rId43" Type="http://schemas.openxmlformats.org/officeDocument/2006/relationships/audio" Target="../media/audio9.wav"/><Relationship Id="rId48" Type="http://schemas.openxmlformats.org/officeDocument/2006/relationships/image" Target="../media/image41.jpeg"/><Relationship Id="rId56" Type="http://schemas.openxmlformats.org/officeDocument/2006/relationships/image" Target="../media/image45.jpeg"/><Relationship Id="rId64" Type="http://schemas.openxmlformats.org/officeDocument/2006/relationships/image" Target="../media/image49.jpeg"/><Relationship Id="rId69" Type="http://schemas.openxmlformats.org/officeDocument/2006/relationships/image" Target="../media/image52.gif"/><Relationship Id="rId77" Type="http://schemas.openxmlformats.org/officeDocument/2006/relationships/image" Target="../media/image57.jpeg"/><Relationship Id="rId8" Type="http://schemas.openxmlformats.org/officeDocument/2006/relationships/image" Target="../media/image16.gif"/><Relationship Id="rId51" Type="http://schemas.openxmlformats.org/officeDocument/2006/relationships/audio" Target="../media/audio13.wav"/><Relationship Id="rId72" Type="http://schemas.openxmlformats.org/officeDocument/2006/relationships/image" Target="../media/image4.gif"/><Relationship Id="rId80" Type="http://schemas.openxmlformats.org/officeDocument/2006/relationships/audio" Target="../media/audio24.wav"/><Relationship Id="rId85" Type="http://schemas.openxmlformats.org/officeDocument/2006/relationships/image" Target="../media/image63.png"/><Relationship Id="rId3" Type="http://schemas.openxmlformats.org/officeDocument/2006/relationships/image" Target="../media/image11.png"/><Relationship Id="rId12" Type="http://schemas.openxmlformats.org/officeDocument/2006/relationships/image" Target="../media/image20.png"/><Relationship Id="rId17" Type="http://schemas.openxmlformats.org/officeDocument/2006/relationships/image" Target="../media/image23.png"/><Relationship Id="rId25" Type="http://schemas.openxmlformats.org/officeDocument/2006/relationships/image" Target="../media/image28.png"/><Relationship Id="rId33" Type="http://schemas.openxmlformats.org/officeDocument/2006/relationships/audio" Target="../media/audio4.wav"/><Relationship Id="rId38" Type="http://schemas.openxmlformats.org/officeDocument/2006/relationships/image" Target="../media/image36.jpeg"/><Relationship Id="rId46" Type="http://schemas.openxmlformats.org/officeDocument/2006/relationships/image" Target="../media/image40.jpeg"/><Relationship Id="rId59" Type="http://schemas.openxmlformats.org/officeDocument/2006/relationships/audio" Target="../media/audio17.wav"/><Relationship Id="rId67" Type="http://schemas.openxmlformats.org/officeDocument/2006/relationships/audio" Target="../media/audio21.wav"/><Relationship Id="rId20" Type="http://schemas.microsoft.com/office/2007/relationships/hdphoto" Target="../media/hdphoto4.wdp"/><Relationship Id="rId41" Type="http://schemas.openxmlformats.org/officeDocument/2006/relationships/audio" Target="../media/audio8.wav"/><Relationship Id="rId54" Type="http://schemas.openxmlformats.org/officeDocument/2006/relationships/image" Target="../media/image44.jpeg"/><Relationship Id="rId62" Type="http://schemas.openxmlformats.org/officeDocument/2006/relationships/image" Target="../media/image48.jpeg"/><Relationship Id="rId70" Type="http://schemas.openxmlformats.org/officeDocument/2006/relationships/image" Target="../media/image53.png"/><Relationship Id="rId75" Type="http://schemas.microsoft.com/office/2007/relationships/hdphoto" Target="../media/hdphoto6.wdp"/><Relationship Id="rId83" Type="http://schemas.openxmlformats.org/officeDocument/2006/relationships/image" Target="../media/image6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Relationship Id="rId15" Type="http://schemas.openxmlformats.org/officeDocument/2006/relationships/image" Target="../media/image22.png"/><Relationship Id="rId23" Type="http://schemas.microsoft.com/office/2007/relationships/hdphoto" Target="../media/hdphoto5.wdp"/><Relationship Id="rId28" Type="http://schemas.openxmlformats.org/officeDocument/2006/relationships/image" Target="../media/image31.jpeg"/><Relationship Id="rId36" Type="http://schemas.openxmlformats.org/officeDocument/2006/relationships/image" Target="../media/image35.jpeg"/><Relationship Id="rId49" Type="http://schemas.openxmlformats.org/officeDocument/2006/relationships/audio" Target="../media/audio12.wav"/><Relationship Id="rId57" Type="http://schemas.openxmlformats.org/officeDocument/2006/relationships/audio" Target="../media/audio16.wav"/><Relationship Id="rId10" Type="http://schemas.openxmlformats.org/officeDocument/2006/relationships/image" Target="../media/image18.png"/><Relationship Id="rId31" Type="http://schemas.openxmlformats.org/officeDocument/2006/relationships/audio" Target="../media/audio3.wav"/><Relationship Id="rId44" Type="http://schemas.openxmlformats.org/officeDocument/2006/relationships/image" Target="../media/image39.jpeg"/><Relationship Id="rId52" Type="http://schemas.openxmlformats.org/officeDocument/2006/relationships/image" Target="../media/image43.jpeg"/><Relationship Id="rId60" Type="http://schemas.openxmlformats.org/officeDocument/2006/relationships/image" Target="../media/image47.jpeg"/><Relationship Id="rId65" Type="http://schemas.openxmlformats.org/officeDocument/2006/relationships/audio" Target="../media/audio20.wav"/><Relationship Id="rId73" Type="http://schemas.openxmlformats.org/officeDocument/2006/relationships/image" Target="../media/image55.png"/><Relationship Id="rId78" Type="http://schemas.openxmlformats.org/officeDocument/2006/relationships/audio" Target="../media/audio23.wav"/><Relationship Id="rId81" Type="http://schemas.openxmlformats.org/officeDocument/2006/relationships/image" Target="../media/image59.jpeg"/><Relationship Id="rId86" Type="http://schemas.openxmlformats.org/officeDocument/2006/relationships/image" Target="../media/image6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J'y 162.wav">
            <a:hlinkClick r:id="" action="ppaction://media"/>
          </p:cNvPr>
          <p:cNvPicPr>
            <a:picLocks noRot="1" noChangeAspect="1"/>
          </p:cNvPicPr>
          <p:nvPr>
            <a:wavAudioFile r:embed="rId1" name="J'y vais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3" descr="C:\Users\JCL\Desktop\Animation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3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Imag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0513" y="6165850"/>
            <a:ext cx="1096962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547813" y="1208088"/>
            <a:ext cx="5976937" cy="4464050"/>
          </a:xfrm>
          <a:prstGeom prst="frame">
            <a:avLst>
              <a:gd name="adj1" fmla="val 3068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86375" y="2905125"/>
            <a:ext cx="1038225" cy="1057275"/>
          </a:xfrm>
          <a:prstGeom prst="ellipse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rgbClr val="915945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718784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10" descr="C:\Users\JCL\Desktop\100% Florent Pagny - 2021 - Playlist - FLAC (16Bits)\1646502541_folder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8100" y="1851025"/>
            <a:ext cx="3090863" cy="309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 descr="C:\Users\JCL\Desktop\CD1.gif"/>
          <p:cNvPicPr>
            <a:picLocks noChangeAspect="1" noChangeArrowheads="1" noCrop="1"/>
          </p:cNvPicPr>
          <p:nvPr/>
        </p:nvPicPr>
        <p:blipFill>
          <a:blip r:embed="rId12">
            <a:duotone>
              <a:prstClr val="black"/>
              <a:srgbClr val="915945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1036" y="512576"/>
            <a:ext cx="893370" cy="417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JCL\Desktop\Animati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3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1547813" y="1196975"/>
            <a:ext cx="6119812" cy="4535488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Cadre 4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2627313" y="1484313"/>
            <a:ext cx="4319587" cy="415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01 - L'avenir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02 - L'instinct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03 - L'idéal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04 - Ma liberté de penser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05 - Savoir aimer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06 - Si tu veux m'essayer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07 - Du bruit avec ma bouche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08 - Chanter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09 - Bienvenue chez moi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10 - Là où je t'emmènerai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11 - J'y vais - Patrick Fiori &amp; Florent Pagny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12 - N'importe quoi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13 - Pour les Gens du Secours - Florent Pagny, Pascal Obispo et Marc Lavoine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14 - Et un jour une femme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15 - Oh Happy Day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16 - Rafale de vent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17 - Caruso (Edit)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18 - 8ème merveille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19 - Jolie môme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20 - Châtelet Les Halles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21 - Le présent d'abord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22 - Dors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23 - Je trace</a:t>
            </a:r>
          </a:p>
        </p:txBody>
      </p:sp>
      <p:pic>
        <p:nvPicPr>
          <p:cNvPr id="3078" name="Picture 7" descr="C:\Users\JCL\Desktop\Image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3421063"/>
            <a:ext cx="5832475" cy="327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7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7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7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2000" fill="hold"/>
                                        <p:tgtEl>
                                          <p:spTgt spid="7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0" dur="2000" fill="hold"/>
                                        <p:tgtEl>
                                          <p:spTgt spid="7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913" y="634206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6364288"/>
            <a:ext cx="495300" cy="16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84613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0975" y="2192338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3288" y="217646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3225" y="4424363"/>
            <a:ext cx="901700" cy="1198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61912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1898650"/>
            <a:ext cx="355600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6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29" name="01 - L'avenir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31" name="02 - L'instinct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33" name="03 - L'idéal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35" name="04 - Ma liberté de penser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7" name="05 - Savoir aimer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39" name="06 - Si tu veux m'essayer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41" name="07 - Du bruit avec ma bouche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43" name="08 - Chanter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45" name="09 - Bienvenue chez moi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7" name="10 - Là où je t'emmènerai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49" name="11 - J'y vais - Patrick Fiori_Florent Pagny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19438"/>
            <a:ext cx="450850" cy="26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51" name="12 - N'importe quoi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53" name="13 - Pour les Gens du Secours - Florent Pagny, Pascal Obispo et Marc Lavoine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55" name="14 - Et un jour une femme.wav"/>
            </a:hlinkClick>
          </p:cNvPr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7" name="15 - Oh Happy Day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59" name="16 - Rafale de vent.wav"/>
            </a:hlinkClick>
          </p:cNvPr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61" name="17 - Caruso (Edit).wav"/>
            </a:hlinkClick>
          </p:cNvPr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63" name="18 - 8ème merveille.wav"/>
            </a:hlinkClick>
          </p:cNvPr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65" name="19 - Jolie môme.wav"/>
            </a:hlinkClick>
          </p:cNvPr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7" name="20 - Châtelet Les Halles.wav"/>
            </a:hlinkClick>
          </p:cNvPr>
          <p:cNvPicPr>
            <a:picLocks noChangeAspect="1" noChangeArrowheads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213" y="3835400"/>
            <a:ext cx="1444625" cy="161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4">
            <a:extLst>
              <a:ext uri="{BEBA8EAE-BF5A-486C-A8C5-ECC9F3942E4B}">
                <a14:imgProps xmlns:a14="http://schemas.microsoft.com/office/drawing/2010/main">
                  <a14:imgLayer r:embed="rId7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0" descr="D:\NUMEROS JUKEBOX NOIR\21 (FILEminimizer).jpg">
            <a:hlinkClick r:id="" action="ppaction://noaction" highlightClick="1">
              <a:snd r:embed="rId76" name="21 - Le présent d'abord.wav"/>
            </a:hlinkClick>
          </p:cNvPr>
          <p:cNvPicPr>
            <a:picLocks noChangeAspect="1" noChangeArrowheads="1"/>
          </p:cNvPicPr>
          <p:nvPr/>
        </p:nvPicPr>
        <p:blipFill>
          <a:blip r:embed="rId7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2886075"/>
            <a:ext cx="3921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1" descr="D:\NUMEROS JUKEBOX NOIR\22 (FILEminimizer).jpg">
            <a:hlinkClick r:id="" action="ppaction://noaction" highlightClick="1">
              <a:snd r:embed="rId78" name="22 - Dors.wav"/>
            </a:hlinkClick>
          </p:cNvPr>
          <p:cNvPicPr>
            <a:picLocks noChangeAspect="1" noChangeArrowheads="1"/>
          </p:cNvPicPr>
          <p:nvPr/>
        </p:nvPicPr>
        <p:blipFill>
          <a:blip r:embed="rId7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7688" y="2886075"/>
            <a:ext cx="3683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2" descr="D:\NUMEROS JUKEBOX NOIR\23 (FILEminimizer).jpg">
            <a:hlinkClick r:id="" action="ppaction://noaction" highlightClick="1">
              <a:snd r:embed="rId80" name="23 - Je trace.wav"/>
            </a:hlinkClick>
          </p:cNvPr>
          <p:cNvPicPr>
            <a:picLocks noChangeAspect="1" noChangeArrowheads="1"/>
          </p:cNvPicPr>
          <p:nvPr/>
        </p:nvPicPr>
        <p:blipFill>
          <a:blip r:embed="rId8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1225" y="2886075"/>
            <a:ext cx="37306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10" descr="C:\Users\JCL\Desktop\100% Florent Pagny - 2021 - Playlist - FLAC (16Bits)\1646502541_folder.jpg"/>
          <p:cNvPicPr>
            <a:picLocks noChangeAspect="1" noChangeArrowheads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5563" y="1557338"/>
            <a:ext cx="1360487" cy="1360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0" name="Picture 69" descr="C:\Users\JCL\Desktop\aaaa_détouré.png"/>
          <p:cNvPicPr>
            <a:picLocks noChangeAspect="1" noChangeArrowheads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4183" y="2884575"/>
            <a:ext cx="2408237" cy="319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69" descr="C:\Users\Jclaude\Desktop\Image1.png"/>
          <p:cNvPicPr>
            <a:picLocks noChangeAspect="1" noChangeArrowheads="1"/>
          </p:cNvPicPr>
          <p:nvPr/>
        </p:nvPicPr>
        <p:blipFill>
          <a:blip r:embed="rId8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075" y="5389563"/>
            <a:ext cx="6588125" cy="178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5" name="Image 2"/>
          <p:cNvPicPr>
            <a:picLocks noChangeAspect="1"/>
          </p:cNvPicPr>
          <p:nvPr/>
        </p:nvPicPr>
        <p:blipFill>
          <a:blip r:embed="rId8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726" y="6433343"/>
            <a:ext cx="790575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127</Words>
  <Application>Microsoft Office PowerPoint</Application>
  <PresentationFormat>Affichage à l'écran (4:3)</PresentationFormat>
  <Paragraphs>26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2024-04-11T08:26:06Z</dcterms:modified>
</cp:coreProperties>
</file>