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audio" Target="../media/audio15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1.wav"/><Relationship Id="rId25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24" Type="http://schemas.openxmlformats.org/officeDocument/2006/relationships/image" Target="../media/image7.png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23" Type="http://schemas.openxmlformats.org/officeDocument/2006/relationships/image" Target="../media/image6.gif"/><Relationship Id="rId10" Type="http://schemas.openxmlformats.org/officeDocument/2006/relationships/audio" Target="../media/audio7.wav"/><Relationship Id="rId19" Type="http://schemas.openxmlformats.org/officeDocument/2006/relationships/audio" Target="../media/audio13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Relationship Id="rId22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With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my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heart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Avec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coeur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62151" y="446404"/>
            <a:ext cx="463422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Trois petites notes de musiqu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02" y="180162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Pourquoi mentir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5 Brasseri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7 Il faut que je m'en aill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10  La valse à Pierrot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3 Fleur de Pari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4 Accordéon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11 Les yeux noir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650" y="1743880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52374" y="4567595"/>
            <a:ext cx="18525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Brasserie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19333" y="5446177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Il faut que je m'en aille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213412" y="5458685"/>
            <a:ext cx="164347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à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Pierrot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178955" y="4592568"/>
            <a:ext cx="176737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Fleur de Paris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265277" y="3632894"/>
            <a:ext cx="166202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Accordéon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13412" y="2486512"/>
            <a:ext cx="150511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yeux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noirs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07524" y="2510887"/>
            <a:ext cx="186765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Trois petites notes de musique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195291" y="3640908"/>
            <a:ext cx="169007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Pourquoi mentir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5498400" y="5497343"/>
            <a:ext cx="213538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rue de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notre 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5" name="Obrázek 44">
            <a:hlinkClick r:id="" action="ppaction://noaction">
              <a:snd r:embed="rId16" name="2 La ballade.wav"/>
            </a:hlinkClick>
            <a:extLst>
              <a:ext uri="{FF2B5EF4-FFF2-40B4-BE49-F238E27FC236}">
                <a16:creationId xmlns:a16="http://schemas.microsoft.com/office/drawing/2014/main" id="{C68AB490-E20F-F36A-E270-DBE3953155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187" y="1868726"/>
            <a:ext cx="791271" cy="791271"/>
          </a:xfrm>
          <a:prstGeom prst="rect">
            <a:avLst/>
          </a:prstGeom>
        </p:spPr>
      </p:pic>
      <p:sp>
        <p:nvSpPr>
          <p:cNvPr id="47" name="3 Rectángulo">
            <a:extLst>
              <a:ext uri="{FF2B5EF4-FFF2-40B4-BE49-F238E27FC236}">
                <a16:creationId xmlns:a16="http://schemas.microsoft.com/office/drawing/2014/main" id="{335C5819-FAF5-56A8-27B6-985960E2EEAC}"/>
              </a:ext>
            </a:extLst>
          </p:cNvPr>
          <p:cNvSpPr/>
          <p:nvPr/>
        </p:nvSpPr>
        <p:spPr>
          <a:xfrm>
            <a:off x="2259798" y="594047"/>
            <a:ext cx="4519465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Avec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tout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coeur</a:t>
            </a:r>
            <a:endParaRPr lang="cs-CZ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Obrázek 51">
            <a:hlinkClick r:id="" action="ppaction://noaction">
              <a:snd r:embed="rId2" name="16 Avec tout mon coeur.wav"/>
            </a:hlinkClick>
            <a:extLst>
              <a:ext uri="{FF2B5EF4-FFF2-40B4-BE49-F238E27FC236}">
                <a16:creationId xmlns:a16="http://schemas.microsoft.com/office/drawing/2014/main" id="{A800E363-46FC-2DE0-4D7A-C83792B690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071" y="1805817"/>
            <a:ext cx="791271" cy="791271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424634A-CE0E-C49E-F4BC-4C27765B056C}"/>
              </a:ext>
            </a:extLst>
          </p:cNvPr>
          <p:cNvSpPr/>
          <p:nvPr/>
        </p:nvSpPr>
        <p:spPr>
          <a:xfrm>
            <a:off x="2440565" y="1184416"/>
            <a:ext cx="425763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With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all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my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heart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" name="Obrázek 11">
            <a:hlinkClick r:id="" action="ppaction://noaction">
              <a:snd r:embed="rId17" name="6 Le temps des fleurs.wav"/>
            </a:hlinkClick>
            <a:extLst>
              <a:ext uri="{FF2B5EF4-FFF2-40B4-BE49-F238E27FC236}">
                <a16:creationId xmlns:a16="http://schemas.microsoft.com/office/drawing/2014/main" id="{82AD0C11-56EB-916F-8E03-6E9C8285ED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600" y="3842150"/>
            <a:ext cx="791271" cy="79127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8" name="8 Sous les ponts de Paris.wav"/>
            </a:hlinkClick>
            <a:extLst>
              <a:ext uri="{FF2B5EF4-FFF2-40B4-BE49-F238E27FC236}">
                <a16:creationId xmlns:a16="http://schemas.microsoft.com/office/drawing/2014/main" id="{106FB24B-6BE9-DBEF-00F5-321297951F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766" y="4830882"/>
            <a:ext cx="791271" cy="79127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9" name="9 La rue de notre amour.wav"/>
            </a:hlinkClick>
            <a:extLst>
              <a:ext uri="{FF2B5EF4-FFF2-40B4-BE49-F238E27FC236}">
                <a16:creationId xmlns:a16="http://schemas.microsoft.com/office/drawing/2014/main" id="{8020989C-E988-2B7E-113C-9D57985106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519" y="4822907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20" name="12 Le petit bal du samedi.wav"/>
            </a:hlinkClick>
            <a:extLst>
              <a:ext uri="{FF2B5EF4-FFF2-40B4-BE49-F238E27FC236}">
                <a16:creationId xmlns:a16="http://schemas.microsoft.com/office/drawing/2014/main" id="{6F738EDB-85E8-937C-FA4F-121811C8BF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507" y="3896238"/>
            <a:ext cx="791271" cy="791271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21" name="15 Tornero.wav"/>
            </a:hlinkClick>
            <a:extLst>
              <a:ext uri="{FF2B5EF4-FFF2-40B4-BE49-F238E27FC236}">
                <a16:creationId xmlns:a16="http://schemas.microsoft.com/office/drawing/2014/main" id="{D9689ED6-CD62-F628-9A0D-F3E5AD9B65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128" y="2956967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22" name="4 Ma première valse.wav"/>
            </a:hlinkClick>
            <a:extLst>
              <a:ext uri="{FF2B5EF4-FFF2-40B4-BE49-F238E27FC236}">
                <a16:creationId xmlns:a16="http://schemas.microsoft.com/office/drawing/2014/main" id="{56255388-7B49-651D-3B02-CE8965A11B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127" y="2899943"/>
            <a:ext cx="791271" cy="791271"/>
          </a:xfrm>
          <a:prstGeom prst="rect">
            <a:avLst/>
          </a:prstGeom>
        </p:spPr>
      </p:pic>
      <p:sp>
        <p:nvSpPr>
          <p:cNvPr id="50" name="WordArt 72">
            <a:extLst>
              <a:ext uri="{FF2B5EF4-FFF2-40B4-BE49-F238E27FC236}">
                <a16:creationId xmlns:a16="http://schemas.microsoft.com/office/drawing/2014/main" id="{F4B10384-5DA7-7D29-E403-2CE87D35C843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075306" y="1974489"/>
            <a:ext cx="866236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53" name="Obrázek 15">
            <a:extLst>
              <a:ext uri="{FF2B5EF4-FFF2-40B4-BE49-F238E27FC236}">
                <a16:creationId xmlns:a16="http://schemas.microsoft.com/office/drawing/2014/main" id="{9E6E8814-AE2C-B044-D05A-C43411924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137" y="2098005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3 Rectángulo">
            <a:extLst>
              <a:ext uri="{FF2B5EF4-FFF2-40B4-BE49-F238E27FC236}">
                <a16:creationId xmlns:a16="http://schemas.microsoft.com/office/drawing/2014/main" id="{20069F84-3B79-97B5-59BA-E4A8D6D36209}"/>
              </a:ext>
            </a:extLst>
          </p:cNvPr>
          <p:cNvSpPr/>
          <p:nvPr/>
        </p:nvSpPr>
        <p:spPr>
          <a:xfrm>
            <a:off x="5383301" y="3617354"/>
            <a:ext cx="223728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Tornero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7" name="3 Rectángulo">
            <a:extLst>
              <a:ext uri="{FF2B5EF4-FFF2-40B4-BE49-F238E27FC236}">
                <a16:creationId xmlns:a16="http://schemas.microsoft.com/office/drawing/2014/main" id="{CFB2AE3B-068C-5471-CD7A-E5EF8BB97D8C}"/>
              </a:ext>
            </a:extLst>
          </p:cNvPr>
          <p:cNvSpPr/>
          <p:nvPr/>
        </p:nvSpPr>
        <p:spPr>
          <a:xfrm>
            <a:off x="5345881" y="2486422"/>
            <a:ext cx="223728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Avec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tout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coeur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8" name="3 Rectángulo">
            <a:extLst>
              <a:ext uri="{FF2B5EF4-FFF2-40B4-BE49-F238E27FC236}">
                <a16:creationId xmlns:a16="http://schemas.microsoft.com/office/drawing/2014/main" id="{472519B9-4B01-F445-67E7-8461CDBCC166}"/>
              </a:ext>
            </a:extLst>
          </p:cNvPr>
          <p:cNvSpPr/>
          <p:nvPr/>
        </p:nvSpPr>
        <p:spPr>
          <a:xfrm>
            <a:off x="1662841" y="5497859"/>
            <a:ext cx="223728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Sous les ponts de Paris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9" name="3 Rectángulo">
            <a:extLst>
              <a:ext uri="{FF2B5EF4-FFF2-40B4-BE49-F238E27FC236}">
                <a16:creationId xmlns:a16="http://schemas.microsoft.com/office/drawing/2014/main" id="{DE81D443-E22C-D9F1-B54E-F578F4E22C58}"/>
              </a:ext>
            </a:extLst>
          </p:cNvPr>
          <p:cNvSpPr/>
          <p:nvPr/>
        </p:nvSpPr>
        <p:spPr>
          <a:xfrm>
            <a:off x="1639087" y="4578263"/>
            <a:ext cx="223728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temps des fleurs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0" name="3 Rectángulo">
            <a:extLst>
              <a:ext uri="{FF2B5EF4-FFF2-40B4-BE49-F238E27FC236}">
                <a16:creationId xmlns:a16="http://schemas.microsoft.com/office/drawing/2014/main" id="{09110795-D1EF-00BD-B4CC-44C0D216C1C0}"/>
              </a:ext>
            </a:extLst>
          </p:cNvPr>
          <p:cNvSpPr/>
          <p:nvPr/>
        </p:nvSpPr>
        <p:spPr>
          <a:xfrm>
            <a:off x="1669670" y="3637971"/>
            <a:ext cx="223728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 première valse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1" name="3 Rectángulo">
            <a:extLst>
              <a:ext uri="{FF2B5EF4-FFF2-40B4-BE49-F238E27FC236}">
                <a16:creationId xmlns:a16="http://schemas.microsoft.com/office/drawing/2014/main" id="{0CF680A2-2103-8BDC-10D3-4245CCC0AD96}"/>
              </a:ext>
            </a:extLst>
          </p:cNvPr>
          <p:cNvSpPr/>
          <p:nvPr/>
        </p:nvSpPr>
        <p:spPr>
          <a:xfrm>
            <a:off x="1644598" y="2590386"/>
            <a:ext cx="216813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ballade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A8558C4C-19FE-4531-C13E-65FFF351ADBC}"/>
              </a:ext>
            </a:extLst>
          </p:cNvPr>
          <p:cNvSpPr/>
          <p:nvPr/>
        </p:nvSpPr>
        <p:spPr>
          <a:xfrm>
            <a:off x="5357251" y="4562195"/>
            <a:ext cx="223728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petit bal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C5F5EDE-836A-E349-982B-2E6BD506F636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493" y="2876807"/>
            <a:ext cx="2344284" cy="308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7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6 Avec tout mon coeur.wav"/>
          </p:stSnd>
        </p:sndAc>
      </p:transition>
    </mc:Choice>
    <mc:Fallback xmlns="">
      <p:transition spd="slow">
        <p:split orient="vert"/>
        <p:sndAc>
          <p:stSnd>
            <p:snd r:embed="rId25" name="16 Avec tout mon 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498</TotalTime>
  <Words>102</Words>
  <Application>Microsoft Office PowerPoint</Application>
  <PresentationFormat>Předvádění na obrazovce (4:3)</PresentationFormat>
  <Paragraphs>28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163</cp:revision>
  <dcterms:created xsi:type="dcterms:W3CDTF">2020-02-21T13:54:42Z</dcterms:created>
  <dcterms:modified xsi:type="dcterms:W3CDTF">2024-04-14T06:43:50Z</dcterms:modified>
</cp:coreProperties>
</file>