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7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16" r:id="rId25"/>
    <p:sldId id="309" r:id="rId26"/>
    <p:sldId id="312" r:id="rId27"/>
    <p:sldId id="315" r:id="rId28"/>
    <p:sldId id="311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149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CFE48A-3188-BC83-9CEC-0662B610C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F2602E6-4986-7C09-5E0B-D10F9FFDEB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C2C1197F-4778-8B54-D3E8-0AAB65C710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26449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When it's lamplighting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4" name="When it's lampligh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7238194-9E6F-4FE2-32BB-DE4B3D999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3383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B36E3B2-4A2A-A70C-D8C3-C66AEE7AB2DB}"/>
              </a:ext>
            </a:extLst>
          </p:cNvPr>
          <p:cNvSpPr/>
          <p:nvPr/>
        </p:nvSpPr>
        <p:spPr>
          <a:xfrm>
            <a:off x="1271464" y="1124744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149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34E55E52-96C5-C77B-420A-C25525DE1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BD91C5-41CE-1742-911B-30638913F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D0C653-C040-AB8D-5D0D-6E87A2F8B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AAF901-1053-43FE-DCA0-4A632A907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A00A36-CE0A-B2F0-6AF6-0F4022811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1925BCE-914E-FFF0-C268-178F711DF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EA6F8B-4DB7-F0C0-CC64-02B506D02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2150C6-5078-825C-4EB2-57126ECDA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3DC966-ADEE-244E-D9A8-BDF92DF21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748102-5B87-E7FD-448C-87735B7BB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075B37-A4EB-1320-9564-AF1CDFD12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F9AFDD-43EA-9C05-4B68-382CF319F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9D9EDF-D60F-A95B-B3AE-CEB71743E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69F97E-ABD9-0691-B9A5-2EB59CA9F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20B54A-C0A8-639B-2993-024AA5D3E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6AD1B4-99AB-C214-2113-5A1B31D70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E76EE7-CB02-2595-B061-AD357CEB7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9F3A00-4CF5-AA5D-360D-C5E2C1440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1D533A-1D48-424F-FBA8-5CE141F29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D0EBF9-5DFE-AB5E-80AE-68E3A339F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422981-BCBC-F733-B7E5-18A9CE422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D90EC78-CAB8-4CC6-EF24-112993CE7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F687FB-1CB9-6068-E97B-A67CA0EE3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80EC27-91F6-ACBC-8A4D-F38B44734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6A3319-D322-F77C-3A03-F2C4B787C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A207B46-6497-0F41-9BAA-266F123FB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44FDEFAD-F8F6-7AA9-0062-37F773F45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BE96C54-5841-CDE6-DF5E-13CDCEFD2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968FD63F-E47D-5272-9314-4024B947AF81}"/>
              </a:ext>
            </a:extLst>
          </p:cNvPr>
          <p:cNvSpPr/>
          <p:nvPr/>
        </p:nvSpPr>
        <p:spPr>
          <a:xfrm>
            <a:off x="407368" y="836712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565</TotalTime>
  <Words>67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153</cp:revision>
  <dcterms:created xsi:type="dcterms:W3CDTF">2020-02-21T13:54:42Z</dcterms:created>
  <dcterms:modified xsi:type="dcterms:W3CDTF">2024-04-14T15:05:19Z</dcterms:modified>
</cp:coreProperties>
</file>