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0" y="2636912"/>
            <a:ext cx="9102436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Cats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584539" y="5984413"/>
            <a:ext cx="574323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E43088B1-229E-6E26-52B6-9CB034C1F378}"/>
              </a:ext>
            </a:extLst>
          </p:cNvPr>
          <p:cNvSpPr/>
          <p:nvPr/>
        </p:nvSpPr>
        <p:spPr>
          <a:xfrm>
            <a:off x="-468560" y="6334780"/>
            <a:ext cx="1122141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5" name="Cats">
            <a:hlinkClick r:id="" action="ppaction://media"/>
            <a:extLst>
              <a:ext uri="{FF2B5EF4-FFF2-40B4-BE49-F238E27FC236}">
                <a16:creationId xmlns:a16="http://schemas.microsoft.com/office/drawing/2014/main" id="{46BE9636-B296-F3F1-E4FC-0DA39960A97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491880" y="328826"/>
            <a:ext cx="3074226" cy="5465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63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283</TotalTime>
  <Words>19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100</cp:revision>
  <dcterms:created xsi:type="dcterms:W3CDTF">2020-02-21T13:54:42Z</dcterms:created>
  <dcterms:modified xsi:type="dcterms:W3CDTF">2024-04-02T18:29:24Z</dcterms:modified>
</cp:coreProperties>
</file>