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0782" y="276728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Bird">
            <a:hlinkClick r:id="" action="ppaction://media"/>
            <a:extLst>
              <a:ext uri="{FF2B5EF4-FFF2-40B4-BE49-F238E27FC236}">
                <a16:creationId xmlns:a16="http://schemas.microsoft.com/office/drawing/2014/main" id="{462AC36F-E3D3-4708-8125-FE21FD2BB0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1840" y="351611"/>
            <a:ext cx="3240360" cy="510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9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2024-04-02T18:35:10Z</dcterms:modified>
</cp:coreProperties>
</file>