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7" r:id="rId2"/>
    <p:sldId id="273" r:id="rId3"/>
    <p:sldId id="274" r:id="rId4"/>
    <p:sldId id="276" r:id="rId5"/>
    <p:sldId id="275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77" r:id="rId16"/>
    <p:sldId id="268" r:id="rId17"/>
    <p:sldId id="269" r:id="rId18"/>
    <p:sldId id="270" r:id="rId19"/>
    <p:sldId id="271" r:id="rId20"/>
    <p:sldId id="279" r:id="rId21"/>
    <p:sldId id="321" r:id="rId22"/>
  </p:sldIdLst>
  <p:sldSz cx="8280400" cy="4679950"/>
  <p:notesSz cx="6858000" cy="9144000"/>
  <p:defaultTextStyle>
    <a:defPPr>
      <a:defRPr lang="fr-FR"/>
    </a:defPPr>
    <a:lvl1pPr marL="0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1pPr>
    <a:lvl2pPr marL="311033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2pPr>
    <a:lvl3pPr marL="622066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3pPr>
    <a:lvl4pPr marL="933099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4pPr>
    <a:lvl5pPr marL="1244133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5pPr>
    <a:lvl6pPr marL="1555166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6pPr>
    <a:lvl7pPr marL="1866199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7pPr>
    <a:lvl8pPr marL="2177232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8pPr>
    <a:lvl9pPr marL="2488265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R1AChEa/FlTUbBaK4BnJw==" hashData="iuZwt/YBOoMd3Rt0rSfxrvNYokepWYGzmIY6LGPqJgh0e56XVBFIixVQynmrV/0yCe/tmZ6cbPzxv+2rn+ya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24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51D49-972D-4E7E-B40E-78C700405999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98500" y="1143000"/>
            <a:ext cx="54610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A2E986-E078-4B7B-9AA5-8C29636F8A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5715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1pPr>
    <a:lvl2pPr marL="311033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2pPr>
    <a:lvl3pPr marL="622066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3pPr>
    <a:lvl4pPr marL="933099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4pPr>
    <a:lvl5pPr marL="1244133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5pPr>
    <a:lvl6pPr marL="1555166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6pPr>
    <a:lvl7pPr marL="1866199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7pPr>
    <a:lvl8pPr marL="2177232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8pPr>
    <a:lvl9pPr marL="2488265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778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2048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4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678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579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91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736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1748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0592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6416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98500" y="1143000"/>
            <a:ext cx="54610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188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5704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684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7546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800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920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35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561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45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78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4857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88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547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3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545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BE89B-41B5-46A3-BE4D-76730D8FF068}" type="datetimeFigureOut">
              <a:rPr lang="fr-FR" smtClean="0"/>
              <a:t>04/03/2024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99CEE-560A-4544-957F-87F68978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476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g"/><Relationship Id="rId3" Type="http://schemas.openxmlformats.org/officeDocument/2006/relationships/image" Target="../media/image65.jpg"/><Relationship Id="rId7" Type="http://schemas.openxmlformats.org/officeDocument/2006/relationships/image" Target="../media/image69.jpg"/><Relationship Id="rId12" Type="http://schemas.openxmlformats.org/officeDocument/2006/relationships/image" Target="../media/image7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g"/><Relationship Id="rId11" Type="http://schemas.openxmlformats.org/officeDocument/2006/relationships/image" Target="../media/image73.jpg"/><Relationship Id="rId5" Type="http://schemas.openxmlformats.org/officeDocument/2006/relationships/image" Target="../media/image67.jpg"/><Relationship Id="rId10" Type="http://schemas.openxmlformats.org/officeDocument/2006/relationships/image" Target="../media/image72.jpg"/><Relationship Id="rId4" Type="http://schemas.openxmlformats.org/officeDocument/2006/relationships/image" Target="../media/image66.jpg"/><Relationship Id="rId9" Type="http://schemas.openxmlformats.org/officeDocument/2006/relationships/image" Target="../media/image71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10" Type="http://schemas.openxmlformats.org/officeDocument/2006/relationships/image" Target="../media/image82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10" Type="http://schemas.openxmlformats.org/officeDocument/2006/relationships/image" Target="../media/image102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jpg"/><Relationship Id="rId4" Type="http://schemas.openxmlformats.org/officeDocument/2006/relationships/image" Target="../media/image10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8280000" cy="46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4248000" y="3132000"/>
            <a:ext cx="40400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600" b="1" dirty="0">
                <a:solidFill>
                  <a:srgbClr val="FFFF00"/>
                </a:solidFill>
                <a:latin typeface="Andy" panose="03080602030302030203" pitchFamily="66" charset="0"/>
              </a:rPr>
              <a:t>Musique : </a:t>
            </a:r>
            <a:r>
              <a:rPr lang="en-US" altLang="fr-FR" sz="1600" b="1" dirty="0">
                <a:solidFill>
                  <a:srgbClr val="FFFF00"/>
                </a:solidFill>
                <a:latin typeface="Andy" panose="03080602030302030203" pitchFamily="66" charset="0"/>
              </a:rPr>
              <a:t>Around the world - Ernesto </a:t>
            </a:r>
            <a:r>
              <a:rPr lang="en-US" altLang="fr-FR" sz="1600" b="1" dirty="0" err="1">
                <a:solidFill>
                  <a:srgbClr val="FFFF00"/>
                </a:solidFill>
                <a:latin typeface="Andy" panose="03080602030302030203" pitchFamily="66" charset="0"/>
              </a:rPr>
              <a:t>Cortazar</a:t>
            </a:r>
            <a:endParaRPr lang="fr-FR" altLang="fr-FR" sz="1600" b="1" dirty="0">
              <a:solidFill>
                <a:srgbClr val="FFFF00"/>
              </a:solidFill>
              <a:latin typeface="Andy" panose="03080602030302030203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b="1" dirty="0">
                <a:solidFill>
                  <a:srgbClr val="FFFF00"/>
                </a:solidFill>
                <a:latin typeface="Andy" panose="03080602030302030203" pitchFamily="66" charset="0"/>
              </a:rPr>
              <a:t>Diaporama © Apex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096537" y="457203"/>
            <a:ext cx="6775254" cy="70788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BE" sz="16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Vingt</a:t>
            </a:r>
            <a:r>
              <a:rPr lang="fr-BE" sz="20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 phares</a:t>
            </a:r>
            <a:r>
              <a:rPr lang="fr-BE" sz="16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 </a:t>
            </a:r>
            <a:r>
              <a:rPr lang="fr-BE" sz="24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particuliers</a:t>
            </a:r>
            <a:r>
              <a:rPr lang="fr-BE" sz="20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 </a:t>
            </a:r>
            <a:r>
              <a:rPr lang="fr-BE" sz="28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de</a:t>
            </a:r>
            <a:r>
              <a:rPr lang="fr-BE" sz="24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 </a:t>
            </a:r>
            <a:r>
              <a:rPr lang="fr-BE" sz="32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par</a:t>
            </a:r>
            <a:r>
              <a:rPr lang="fr-BE" sz="24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 </a:t>
            </a:r>
            <a:r>
              <a:rPr lang="fr-BE" sz="36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le</a:t>
            </a:r>
            <a:r>
              <a:rPr lang="fr-BE" sz="28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 </a:t>
            </a:r>
            <a:r>
              <a:rPr lang="fr-BE" sz="4000" dirty="0">
                <a:solidFill>
                  <a:srgbClr val="FFFF00"/>
                </a:solidFill>
                <a:latin typeface="Script12 BT" panose="03080709030305060304" pitchFamily="65" charset="0"/>
                <a:cs typeface="Arial" panose="020B0604020202020204" pitchFamily="34" charset="0"/>
              </a:rPr>
              <a:t>monde</a:t>
            </a:r>
            <a:endParaRPr lang="fr-FR" sz="4000" dirty="0">
              <a:solidFill>
                <a:srgbClr val="FFFF00"/>
              </a:solidFill>
              <a:latin typeface="Script12 BT" panose="03080709030305060304" pitchFamily="65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73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4000"/>
    </mc:Choice>
    <mc:Fallback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4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4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4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riangle rectangle 11"/>
          <p:cNvSpPr/>
          <p:nvPr/>
        </p:nvSpPr>
        <p:spPr>
          <a:xfrm>
            <a:off x="0" y="2268000"/>
            <a:ext cx="4140000" cy="2412000"/>
          </a:xfrm>
          <a:prstGeom prst="rtTriangl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riangle rectangle 12"/>
          <p:cNvSpPr/>
          <p:nvPr/>
        </p:nvSpPr>
        <p:spPr>
          <a:xfrm rot="10800000">
            <a:off x="4104200" y="0"/>
            <a:ext cx="4176000" cy="2448000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Triangle rectangle 13"/>
          <p:cNvSpPr/>
          <p:nvPr/>
        </p:nvSpPr>
        <p:spPr>
          <a:xfrm flipV="1">
            <a:off x="0" y="0"/>
            <a:ext cx="4194000" cy="2376000"/>
          </a:xfrm>
          <a:prstGeom prst="rtTriangle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riangle rectangle 14"/>
          <p:cNvSpPr/>
          <p:nvPr/>
        </p:nvSpPr>
        <p:spPr>
          <a:xfrm rot="10800000" flipV="1">
            <a:off x="4140000" y="2340000"/>
            <a:ext cx="4140000" cy="2340000"/>
          </a:xfrm>
          <a:prstGeom prst="rtTriangle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2" name="Image 1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000" cy="2340000"/>
          </a:xfrm>
          <a:prstGeom prst="rect">
            <a:avLst/>
          </a:prstGeom>
          <a:blipFill>
            <a:blip r:embed="rId8">
              <a:alphaModFix amt="20000"/>
            </a:blip>
            <a:stretch>
              <a:fillRect t="-99200" b="-800"/>
            </a:stretch>
          </a:blipFill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0000"/>
            <a:ext cx="8280000" cy="237600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43425" y="35719"/>
            <a:ext cx="3795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Djeddah - Arabie Saoudite</a:t>
            </a:r>
          </a:p>
        </p:txBody>
      </p:sp>
    </p:spTree>
    <p:extLst>
      <p:ext uri="{BB962C8B-B14F-4D97-AF65-F5344CB8AC3E}">
        <p14:creationId xmlns:p14="http://schemas.microsoft.com/office/powerpoint/2010/main" val="135673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angle isocèle 2"/>
          <p:cNvSpPr/>
          <p:nvPr/>
        </p:nvSpPr>
        <p:spPr>
          <a:xfrm>
            <a:off x="4140000" y="0"/>
            <a:ext cx="4176000" cy="4680000"/>
          </a:xfrm>
          <a:prstGeom prst="triangle">
            <a:avLst/>
          </a:prstGeom>
          <a:blipFill dpi="0" rotWithShape="0">
            <a:blip r:embed="rId2"/>
            <a:srcRect/>
            <a:stretch>
              <a:fillRect t="1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1181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>
            <a:off x="6156400" y="0"/>
            <a:ext cx="2124000" cy="468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29655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1181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5" name="Triangle isocèle 4"/>
          <p:cNvSpPr/>
          <p:nvPr/>
        </p:nvSpPr>
        <p:spPr>
          <a:xfrm>
            <a:off x="-36000" y="0"/>
            <a:ext cx="4176000" cy="4680000"/>
          </a:xfrm>
          <a:prstGeom prst="triangle">
            <a:avLst/>
          </a:prstGeom>
          <a:blipFill dpi="0" rotWithShape="0">
            <a:blip r:embed="rId4"/>
            <a:srcRect/>
            <a:stretch>
              <a:fillRect t="1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1181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10800000">
            <a:off x="1930302" y="-29736"/>
            <a:ext cx="4320000" cy="4824000"/>
          </a:xfrm>
          <a:prstGeom prst="triangle">
            <a:avLst/>
          </a:prstGeom>
          <a:blipFill dpi="0" rotWithShape="0">
            <a:blip r:embed="rId5"/>
            <a:srcRect/>
            <a:stretch>
              <a:fillRect t="1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1181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 flipH="1">
            <a:off x="0" y="0"/>
            <a:ext cx="2196000" cy="4680000"/>
          </a:xfrm>
          <a:prstGeom prst="rtTriangle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21181"/>
            <a:endParaRPr lang="fr-FR" sz="1200">
              <a:solidFill>
                <a:prstClr val="white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3425" y="35719"/>
            <a:ext cx="3795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d’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Enoshima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- Japon</a:t>
            </a:r>
          </a:p>
        </p:txBody>
      </p:sp>
    </p:spTree>
    <p:extLst>
      <p:ext uri="{BB962C8B-B14F-4D97-AF65-F5344CB8AC3E}">
        <p14:creationId xmlns:p14="http://schemas.microsoft.com/office/powerpoint/2010/main" val="193403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000" cy="1620000"/>
          </a:xfrm>
          <a:prstGeom prst="rect">
            <a:avLst/>
          </a:prstGeom>
        </p:spPr>
      </p:pic>
      <p:pic>
        <p:nvPicPr>
          <p:cNvPr id="6" name="Image 5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000" y="0"/>
            <a:ext cx="4140000" cy="2340000"/>
          </a:xfrm>
          <a:prstGeom prst="rect">
            <a:avLst/>
          </a:prstGeom>
        </p:spPr>
      </p:pic>
      <p:pic>
        <p:nvPicPr>
          <p:cNvPr id="7" name="Image 6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000" y="2160000"/>
            <a:ext cx="4212000" cy="2700000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" y="2995003"/>
            <a:ext cx="8280000" cy="1800000"/>
          </a:xfrm>
          <a:prstGeom prst="rect">
            <a:avLst/>
          </a:prstGeom>
        </p:spPr>
      </p:pic>
      <p:pic>
        <p:nvPicPr>
          <p:cNvPr id="2" name="Image 1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8000"/>
            <a:ext cx="8280000" cy="1656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8189"/>
            <a:ext cx="4212000" cy="2340000"/>
          </a:xfrm>
          <a:prstGeom prst="rect">
            <a:avLst/>
          </a:prstGeom>
        </p:spPr>
      </p:pic>
      <p:pic>
        <p:nvPicPr>
          <p:cNvPr id="9" name="Image 8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68000"/>
            <a:ext cx="4140000" cy="2556000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3425" y="35719"/>
            <a:ext cx="3795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Akrane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- Islande</a:t>
            </a:r>
          </a:p>
        </p:txBody>
      </p:sp>
    </p:spTree>
    <p:extLst>
      <p:ext uri="{BB962C8B-B14F-4D97-AF65-F5344CB8AC3E}">
        <p14:creationId xmlns:p14="http://schemas.microsoft.com/office/powerpoint/2010/main" val="709262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000" cy="4680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000"/>
            <a:ext cx="8280000" cy="4824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3425" y="35719"/>
            <a:ext cx="3795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Andy" panose="03080602030302030203" pitchFamily="66" charset="0"/>
              </a:rPr>
              <a:t>Phare de Cordouan – France</a:t>
            </a:r>
          </a:p>
        </p:txBody>
      </p:sp>
    </p:spTree>
    <p:extLst>
      <p:ext uri="{BB962C8B-B14F-4D97-AF65-F5344CB8AC3E}">
        <p14:creationId xmlns:p14="http://schemas.microsoft.com/office/powerpoint/2010/main" val="30467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800000" cy="11700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170000"/>
            <a:ext cx="1800000" cy="117000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2340000"/>
            <a:ext cx="1800000" cy="11700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3510000"/>
            <a:ext cx="1800000" cy="11700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80400" y="0"/>
            <a:ext cx="1800000" cy="75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480400" y="1170000"/>
            <a:ext cx="1800000" cy="1170000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480400" y="2340000"/>
            <a:ext cx="1800000" cy="1170000"/>
          </a:xfrm>
          <a:prstGeom prst="rect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480400" y="3510000"/>
            <a:ext cx="1800000" cy="1170000"/>
          </a:xfrm>
          <a:prstGeom prst="rect">
            <a:avLst/>
          </a:prstGeom>
          <a:blipFill dpi="0" rotWithShape="0">
            <a:blip r:embed="rId9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00000" y="0"/>
            <a:ext cx="4680400" cy="1152000"/>
          </a:xfrm>
          <a:prstGeom prst="rect">
            <a:avLst/>
          </a:prstGeom>
          <a:blipFill dpi="0" rotWithShape="0">
            <a:blip r:embed="rId10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800000" y="1152000"/>
            <a:ext cx="4680400" cy="1188000"/>
          </a:xfrm>
          <a:prstGeom prst="rect">
            <a:avLst/>
          </a:prstGeom>
          <a:blipFill dpi="0" rotWithShape="0">
            <a:blip r:embed="rId11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800000" y="2340000"/>
            <a:ext cx="4680400" cy="1188000"/>
          </a:xfrm>
          <a:prstGeom prst="rect">
            <a:avLst/>
          </a:prstGeom>
          <a:blipFill dpi="0" rotWithShape="0">
            <a:blip r:embed="rId1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800000" y="3528000"/>
            <a:ext cx="4680400" cy="1152000"/>
          </a:xfrm>
          <a:prstGeom prst="rect">
            <a:avLst/>
          </a:prstGeom>
          <a:blipFill dpi="0" rotWithShape="0">
            <a:blip r:embed="rId1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480400" y="0"/>
            <a:ext cx="1800000" cy="1170000"/>
          </a:xfrm>
          <a:prstGeom prst="rect">
            <a:avLst/>
          </a:prstGeom>
          <a:blipFill dpi="0" rotWithShape="0">
            <a:blip r:embed="rId14"/>
            <a:srcRect/>
            <a:stretch>
              <a:fillRect t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72000" y="-8164"/>
            <a:ext cx="352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</a:t>
            </a:r>
            <a:r>
              <a:rPr lang="fr-BE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Cremorne</a:t>
            </a:r>
            <a:r>
              <a:rPr lang="fr-BE" sz="2000" dirty="0">
                <a:solidFill>
                  <a:srgbClr val="FFFF00"/>
                </a:solidFill>
                <a:latin typeface="Andy" panose="03080602030302030203" pitchFamily="66" charset="0"/>
              </a:rPr>
              <a:t> - Australie</a:t>
            </a:r>
            <a:endParaRPr lang="fr-FR" sz="20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38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4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4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5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0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5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75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6" grpId="0"/>
      <p:bldP spid="16" grpId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12" grpId="0" animBg="1"/>
      <p:bldP spid="25" grpId="0" animBg="1"/>
      <p:bldP spid="26" grpId="0" animBg="1"/>
      <p:bldP spid="27" grpId="0" animBg="1"/>
      <p:bldP spid="22" grpId="0" animBg="1"/>
      <p:bldP spid="22" grpId="1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-36000"/>
            <a:ext cx="8280000" cy="4716000"/>
          </a:xfrm>
          <a:prstGeom prst="rtTriangle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400" y="0"/>
            <a:ext cx="8280000" cy="467995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>
            <a:off x="0" y="0"/>
            <a:ext cx="8280000" cy="4716000"/>
          </a:xfrm>
          <a:prstGeom prst="rtTriangl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3104814" y="69205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1999" y="35719"/>
            <a:ext cx="35570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Dondra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– Sri Lanka</a:t>
            </a:r>
          </a:p>
        </p:txBody>
      </p:sp>
    </p:spTree>
    <p:extLst>
      <p:ext uri="{BB962C8B-B14F-4D97-AF65-F5344CB8AC3E}">
        <p14:creationId xmlns:p14="http://schemas.microsoft.com/office/powerpoint/2010/main" val="584560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"/>
            <a:ext cx="8280398" cy="4678426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00" y="900000"/>
            <a:ext cx="6660000" cy="28440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000" y="1386000"/>
            <a:ext cx="4986000" cy="1926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000" y="1854000"/>
            <a:ext cx="3348000" cy="99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2000" y="35719"/>
            <a:ext cx="3471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Andy" panose="03080602030302030203" pitchFamily="66" charset="0"/>
              </a:rPr>
              <a:t>Phare de </a:t>
            </a:r>
            <a:r>
              <a:rPr lang="fr-FR" sz="2000" dirty="0" err="1">
                <a:latin typeface="Andy" panose="03080602030302030203" pitchFamily="66" charset="0"/>
              </a:rPr>
              <a:t>Kjeungskjaer</a:t>
            </a:r>
            <a:r>
              <a:rPr lang="fr-FR" sz="2000" dirty="0">
                <a:latin typeface="Andy" panose="03080602030302030203" pitchFamily="66" charset="0"/>
              </a:rPr>
              <a:t> - Norvège</a:t>
            </a:r>
          </a:p>
        </p:txBody>
      </p:sp>
    </p:spTree>
    <p:extLst>
      <p:ext uri="{BB962C8B-B14F-4D97-AF65-F5344CB8AC3E}">
        <p14:creationId xmlns:p14="http://schemas.microsoft.com/office/powerpoint/2010/main" val="341140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"/>
            <a:ext cx="8280400" cy="467842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"/>
            <a:ext cx="8280400" cy="467842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2000" y="84703"/>
            <a:ext cx="3376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Andy" panose="03080602030302030203" pitchFamily="66" charset="0"/>
              </a:rPr>
              <a:t>Phare de la Martre - Québec</a:t>
            </a:r>
          </a:p>
        </p:txBody>
      </p:sp>
    </p:spTree>
    <p:extLst>
      <p:ext uri="{BB962C8B-B14F-4D97-AF65-F5344CB8AC3E}">
        <p14:creationId xmlns:p14="http://schemas.microsoft.com/office/powerpoint/2010/main" val="4078155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64484" cy="46799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00" y="-79425"/>
            <a:ext cx="2844000" cy="485089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00" y="-36000"/>
            <a:ext cx="2817557" cy="4752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749" y="-28575"/>
            <a:ext cx="4212000" cy="475956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4140000" cy="46782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986400" y="46603"/>
            <a:ext cx="469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La Pointe aux Peres - Canada</a:t>
            </a:r>
          </a:p>
        </p:txBody>
      </p:sp>
    </p:spTree>
    <p:extLst>
      <p:ext uri="{BB962C8B-B14F-4D97-AF65-F5344CB8AC3E}">
        <p14:creationId xmlns:p14="http://schemas.microsoft.com/office/powerpoint/2010/main" val="215589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54159" cy="4680000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8388000" cy="46782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000" y="-1801"/>
            <a:ext cx="2764514" cy="4680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00575" y="45765"/>
            <a:ext cx="298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Andy" panose="03080602030302030203" pitchFamily="66" charset="0"/>
              </a:rPr>
              <a:t>Phare de La Vieille - France</a:t>
            </a:r>
          </a:p>
        </p:txBody>
      </p:sp>
    </p:spTree>
    <p:extLst>
      <p:ext uri="{BB962C8B-B14F-4D97-AF65-F5344CB8AC3E}">
        <p14:creationId xmlns:p14="http://schemas.microsoft.com/office/powerpoint/2010/main" val="353292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2304000"/>
            <a:ext cx="2304000" cy="2376000"/>
          </a:xfrm>
          <a:prstGeom prst="rtTriangl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5834087" y="-36000"/>
            <a:ext cx="2824138" cy="2448000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 flipV="1">
            <a:off x="6229349" y="2268000"/>
            <a:ext cx="2432050" cy="2412000"/>
          </a:xfrm>
          <a:prstGeom prst="rtTriangle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flipV="1">
            <a:off x="0" y="0"/>
            <a:ext cx="2400718" cy="2340000"/>
          </a:xfrm>
          <a:prstGeom prst="rtTriangle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>
            <a:off x="4140000" y="0"/>
            <a:ext cx="4552949" cy="4680000"/>
          </a:xfrm>
          <a:prstGeom prst="homePlate">
            <a:avLst/>
          </a:prstGeom>
          <a:blipFill dpi="0" rotWithShape="0">
            <a:blip r:embed="rId7"/>
            <a:srcRect/>
            <a:stretch>
              <a:fillRect r="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Pentagone 6"/>
          <p:cNvSpPr/>
          <p:nvPr/>
        </p:nvSpPr>
        <p:spPr>
          <a:xfrm rot="10800000">
            <a:off x="0" y="0"/>
            <a:ext cx="4140000" cy="4680000"/>
          </a:xfrm>
          <a:prstGeom prst="homePlate">
            <a:avLst/>
          </a:prstGeom>
          <a:blipFill dpi="0" rotWithShape="0">
            <a:blip r:embed="rId8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69129" y="44659"/>
            <a:ext cx="298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Makapu’u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- Hawaii</a:t>
            </a:r>
          </a:p>
        </p:txBody>
      </p:sp>
    </p:spTree>
    <p:extLst>
      <p:ext uri="{BB962C8B-B14F-4D97-AF65-F5344CB8AC3E}">
        <p14:creationId xmlns:p14="http://schemas.microsoft.com/office/powerpoint/2010/main" val="791819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40000" cy="2340000"/>
          </a:xfrm>
          <a:prstGeom prst="rect">
            <a:avLst/>
          </a:prstGeom>
        </p:spPr>
      </p:pic>
      <p:pic>
        <p:nvPicPr>
          <p:cNvPr id="10" name="Image 9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4000"/>
            <a:ext cx="4140000" cy="2376000"/>
          </a:xfrm>
          <a:prstGeom prst="rect">
            <a:avLst/>
          </a:prstGeom>
        </p:spPr>
      </p:pic>
      <p:pic>
        <p:nvPicPr>
          <p:cNvPr id="11" name="Image 1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000" y="0"/>
            <a:ext cx="4140000" cy="2340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99" y="2304000"/>
            <a:ext cx="4205310" cy="2376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-36000"/>
            <a:ext cx="8352000" cy="4718880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72000" y="84703"/>
            <a:ext cx="298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Molnes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- Norvège</a:t>
            </a:r>
            <a:endParaRPr lang="fr-FR" sz="2000" baseline="300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572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66597" y="0"/>
            <a:ext cx="219932" cy="2808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 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00" y="0"/>
            <a:ext cx="8424000" cy="4860000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00" y="0"/>
            <a:ext cx="8352000" cy="48240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22198" y="101809"/>
            <a:ext cx="4276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Andy" panose="03080602030302030203" pitchFamily="66" charset="0"/>
              </a:rPr>
              <a:t>Phare de Reykjavík </a:t>
            </a:r>
            <a:r>
              <a:rPr lang="fr-FR" sz="2000" dirty="0" err="1">
                <a:latin typeface="Andy" panose="03080602030302030203" pitchFamily="66" charset="0"/>
              </a:rPr>
              <a:t>Ingólfsgarði</a:t>
            </a:r>
            <a:r>
              <a:rPr lang="fr-FR" sz="2000" dirty="0">
                <a:latin typeface="Andy" panose="03080602030302030203" pitchFamily="66" charset="0"/>
              </a:rPr>
              <a:t> - Islande</a:t>
            </a:r>
          </a:p>
        </p:txBody>
      </p:sp>
    </p:spTree>
    <p:extLst>
      <p:ext uri="{BB962C8B-B14F-4D97-AF65-F5344CB8AC3E}">
        <p14:creationId xmlns:p14="http://schemas.microsoft.com/office/powerpoint/2010/main" val="329523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52000" y="0"/>
            <a:ext cx="828000" cy="4680000"/>
          </a:xfrm>
          <a:prstGeom prst="rect">
            <a:avLst/>
          </a:prstGeom>
          <a:blipFill dpi="0" rotWithShape="0">
            <a:blip r:embed="rId3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24000" y="-50"/>
            <a:ext cx="828000" cy="4680000"/>
          </a:xfrm>
          <a:prstGeom prst="rect">
            <a:avLst/>
          </a:prstGeom>
          <a:blipFill dpi="0" rotWithShape="0">
            <a:blip r:embed="rId4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96000" y="-50"/>
            <a:ext cx="828000" cy="4680000"/>
          </a:xfrm>
          <a:prstGeom prst="rect">
            <a:avLst/>
          </a:prstGeom>
          <a:blipFill dpi="0" rotWithShape="0">
            <a:blip r:embed="rId5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968000" y="-50"/>
            <a:ext cx="828000" cy="4680000"/>
          </a:xfrm>
          <a:prstGeom prst="rect">
            <a:avLst/>
          </a:prstGeom>
          <a:blipFill dpi="0" rotWithShape="0">
            <a:blip r:embed="rId6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140000" y="0"/>
            <a:ext cx="828000" cy="4680000"/>
          </a:xfrm>
          <a:prstGeom prst="rect">
            <a:avLst/>
          </a:prstGeom>
          <a:blipFill dpi="0" rotWithShape="0">
            <a:blip r:embed="rId7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12000" y="0"/>
            <a:ext cx="828000" cy="4680000"/>
          </a:xfrm>
          <a:prstGeom prst="rect">
            <a:avLst/>
          </a:prstGeom>
          <a:blipFill dpi="0" rotWithShape="0">
            <a:blip r:embed="rId8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484000" y="0"/>
            <a:ext cx="828000" cy="4680000"/>
          </a:xfrm>
          <a:prstGeom prst="rect">
            <a:avLst/>
          </a:prstGeom>
          <a:blipFill dpi="0" rotWithShape="0">
            <a:blip r:embed="rId9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656000" y="0"/>
            <a:ext cx="828000" cy="4680000"/>
          </a:xfrm>
          <a:prstGeom prst="rect">
            <a:avLst/>
          </a:prstGeom>
          <a:blipFill dpi="0" rotWithShape="0">
            <a:blip r:embed="rId10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28000" y="0"/>
            <a:ext cx="828000" cy="4680000"/>
          </a:xfrm>
          <a:prstGeom prst="rect">
            <a:avLst/>
          </a:prstGeom>
          <a:blipFill dpi="0" rotWithShape="0">
            <a:blip r:embed="rId11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0"/>
            <a:ext cx="828000" cy="4680000"/>
          </a:xfrm>
          <a:prstGeom prst="rect">
            <a:avLst/>
          </a:prstGeom>
          <a:blipFill dpi="0" rotWithShape="0">
            <a:blip r:embed="rId12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1518"/>
            <a:endParaRPr lang="fr-FR" sz="2638">
              <a:solidFill>
                <a:prstClr val="white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71999" y="84703"/>
            <a:ext cx="35121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Stafnesvegur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- Islande</a:t>
            </a:r>
            <a:endParaRPr lang="fr-FR" sz="2000" baseline="300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077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7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exagone 3"/>
          <p:cNvSpPr/>
          <p:nvPr/>
        </p:nvSpPr>
        <p:spPr>
          <a:xfrm>
            <a:off x="0" y="8164"/>
            <a:ext cx="4140000" cy="4679950"/>
          </a:xfrm>
          <a:prstGeom prst="hexagon">
            <a:avLst>
              <a:gd name="adj" fmla="val 37783"/>
              <a:gd name="vf" fmla="val 115470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Hexagone 4"/>
          <p:cNvSpPr/>
          <p:nvPr/>
        </p:nvSpPr>
        <p:spPr>
          <a:xfrm>
            <a:off x="4148164" y="0"/>
            <a:ext cx="4140000" cy="4679950"/>
          </a:xfrm>
          <a:prstGeom prst="hexagon">
            <a:avLst>
              <a:gd name="adj" fmla="val 37783"/>
              <a:gd name="vf" fmla="val 115470"/>
            </a:avLst>
          </a:prstGeom>
          <a:blipFill dpi="0" rotWithShape="0">
            <a:blip r:embed="rId4"/>
            <a:srcRect/>
            <a:stretch>
              <a:fillRect r="17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>
            <a:off x="2517013" y="2304000"/>
            <a:ext cx="3240000" cy="2376000"/>
          </a:xfrm>
          <a:prstGeom prst="triangle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iangle isocèle 6"/>
          <p:cNvSpPr/>
          <p:nvPr/>
        </p:nvSpPr>
        <p:spPr>
          <a:xfrm rot="10800000">
            <a:off x="2520000" y="0"/>
            <a:ext cx="3240000" cy="2376000"/>
          </a:xfrm>
          <a:prstGeom prst="triangle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>
            <a:off x="0" y="2340000"/>
            <a:ext cx="2124000" cy="2376000"/>
          </a:xfrm>
          <a:prstGeom prst="rtTriangle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riangle rectangle 8"/>
          <p:cNvSpPr/>
          <p:nvPr/>
        </p:nvSpPr>
        <p:spPr>
          <a:xfrm rot="10800000">
            <a:off x="5940000" y="-72000"/>
            <a:ext cx="2340000" cy="2520000"/>
          </a:xfrm>
          <a:prstGeom prst="rtTriangle">
            <a:avLst/>
          </a:prstGeom>
          <a:blipFill dpi="0" rotWithShape="0">
            <a:blip r:embed="rId8"/>
            <a:srcRect/>
            <a:stretch>
              <a:fillRect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flipH="1">
            <a:off x="6120000" y="2232000"/>
            <a:ext cx="2160000" cy="2484000"/>
          </a:xfrm>
          <a:prstGeom prst="rtTriangle">
            <a:avLst/>
          </a:prstGeom>
          <a:blipFill dpi="0" rotWithShape="0">
            <a:blip r:embed="rId9">
              <a:alphaModFix amt="9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 flipV="1">
            <a:off x="0" y="0"/>
            <a:ext cx="2124000" cy="2376000"/>
          </a:xfrm>
          <a:prstGeom prst="rtTriangle">
            <a:avLst/>
          </a:prstGeom>
          <a:blipFill dpi="0" rotWithShape="0">
            <a:blip r:embed="rId10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-8595" y="44659"/>
            <a:ext cx="3013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Tourlitis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– Grèce</a:t>
            </a:r>
          </a:p>
        </p:txBody>
      </p:sp>
    </p:spTree>
    <p:extLst>
      <p:ext uri="{BB962C8B-B14F-4D97-AF65-F5344CB8AC3E}">
        <p14:creationId xmlns:p14="http://schemas.microsoft.com/office/powerpoint/2010/main" val="1037565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842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-1"/>
            <a:ext cx="8410620" cy="2376000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4000"/>
            <a:ext cx="8280000" cy="23760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66423" y="109975"/>
            <a:ext cx="3166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Andy" panose="03080602030302030203" pitchFamily="66" charset="0"/>
              </a:rPr>
              <a:t>Phare des Perdrix - France</a:t>
            </a:r>
          </a:p>
        </p:txBody>
      </p:sp>
    </p:spTree>
    <p:extLst>
      <p:ext uri="{BB962C8B-B14F-4D97-AF65-F5344CB8AC3E}">
        <p14:creationId xmlns:p14="http://schemas.microsoft.com/office/powerpoint/2010/main" val="367902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0147" cy="467995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2484930" cy="467995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82" y="0"/>
            <a:ext cx="2474576" cy="467995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000" y="0"/>
            <a:ext cx="1670670" cy="46799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380" y="0"/>
            <a:ext cx="2484930" cy="467995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161" y="0"/>
            <a:ext cx="2557237" cy="4679950"/>
          </a:xfrm>
          <a:prstGeom prst="rect">
            <a:avLst/>
          </a:prstGeom>
        </p:spPr>
      </p:pic>
      <p:pic>
        <p:nvPicPr>
          <p:cNvPr id="16" name="Image 15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046" y="0"/>
            <a:ext cx="870928" cy="4680000"/>
          </a:xfrm>
          <a:prstGeom prst="rect">
            <a:avLst/>
          </a:prstGeom>
        </p:spPr>
      </p:pic>
      <p:sp>
        <p:nvSpPr>
          <p:cNvPr id="17" name="ZoneTexte 16"/>
          <p:cNvSpPr txBox="1"/>
          <p:nvPr/>
        </p:nvSpPr>
        <p:spPr>
          <a:xfrm>
            <a:off x="-8595" y="12003"/>
            <a:ext cx="34156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du Petit Minou – France </a:t>
            </a:r>
          </a:p>
        </p:txBody>
      </p:sp>
    </p:spTree>
    <p:extLst>
      <p:ext uri="{BB962C8B-B14F-4D97-AF65-F5344CB8AC3E}">
        <p14:creationId xmlns:p14="http://schemas.microsoft.com/office/powerpoint/2010/main" val="1149107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"/>
            <a:ext cx="8280400" cy="467842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762"/>
            <a:ext cx="8346903" cy="4716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14742" y="142634"/>
            <a:ext cx="42511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Andy" panose="03080602030302030203" pitchFamily="66" charset="0"/>
              </a:rPr>
              <a:t>Phare Green Point – Afrique du Sud</a:t>
            </a:r>
          </a:p>
        </p:txBody>
      </p:sp>
    </p:spTree>
    <p:extLst>
      <p:ext uri="{BB962C8B-B14F-4D97-AF65-F5344CB8AC3E}">
        <p14:creationId xmlns:p14="http://schemas.microsoft.com/office/powerpoint/2010/main" val="275769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" y="-31"/>
            <a:ext cx="3789119" cy="122400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2000"/>
            <a:ext cx="3706752" cy="23760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456000"/>
            <a:ext cx="3780000" cy="1224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73568" cy="2376000"/>
          </a:xfrm>
          <a:prstGeom prst="rect">
            <a:avLst/>
          </a:prstGeom>
        </p:spPr>
      </p:pic>
      <p:pic>
        <p:nvPicPr>
          <p:cNvPr id="6" name="Image 5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0000"/>
            <a:ext cx="8280000" cy="2340000"/>
          </a:xfrm>
          <a:prstGeom prst="rect">
            <a:avLst/>
          </a:prstGeom>
        </p:spPr>
      </p:pic>
      <p:pic>
        <p:nvPicPr>
          <p:cNvPr id="8" name="Image 7"/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3708000" cy="1224000"/>
          </a:xfrm>
          <a:prstGeom prst="rect">
            <a:avLst/>
          </a:prstGeom>
        </p:spPr>
      </p:pic>
      <p:pic>
        <p:nvPicPr>
          <p:cNvPr id="17" name="Image 16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00" y="3456000"/>
            <a:ext cx="3744000" cy="1224000"/>
          </a:xfrm>
          <a:prstGeom prst="rect">
            <a:avLst/>
          </a:prstGeom>
        </p:spPr>
      </p:pic>
      <p:pic>
        <p:nvPicPr>
          <p:cNvPr id="18" name="Image 17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900" y="1134000"/>
            <a:ext cx="3682499" cy="2412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-8596" y="12003"/>
            <a:ext cx="6237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Phare de Sturgeon 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Bay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Canal 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North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sz="2000" dirty="0" err="1">
                <a:solidFill>
                  <a:srgbClr val="FFFF00"/>
                </a:solidFill>
                <a:latin typeface="Andy" panose="03080602030302030203" pitchFamily="66" charset="0"/>
              </a:rPr>
              <a:t>Pierhead</a:t>
            </a:r>
            <a:r>
              <a:rPr lang="fr-FR" sz="2000" dirty="0">
                <a:solidFill>
                  <a:srgbClr val="FFFF00"/>
                </a:solidFill>
                <a:latin typeface="Andy" panose="03080602030302030203" pitchFamily="66" charset="0"/>
              </a:rPr>
              <a:t> - États-Unis</a:t>
            </a:r>
          </a:p>
        </p:txBody>
      </p:sp>
    </p:spTree>
    <p:extLst>
      <p:ext uri="{BB962C8B-B14F-4D97-AF65-F5344CB8AC3E}">
        <p14:creationId xmlns:p14="http://schemas.microsoft.com/office/powerpoint/2010/main" val="327427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7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53C5BEC9-AA40-400F-9A4C-68866C6F8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9435"/>
            <a:ext cx="8280654" cy="4661521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4BAE73CE-5285-4769-8D0A-0E3FDF795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076" y="393622"/>
            <a:ext cx="3890503" cy="3891009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2E10915A-79BA-4B6C-83E6-4E70A01393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4545" y="4273608"/>
            <a:ext cx="2431564" cy="3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699" tIns="30851" rIns="61699" bIns="3085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889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889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889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7" name="Image 3">
            <a:extLst>
              <a:ext uri="{FF2B5EF4-FFF2-40B4-BE49-F238E27FC236}">
                <a16:creationId xmlns:a16="http://schemas.microsoft.com/office/drawing/2014/main" id="{F7E9F76D-64C3-4BC8-913B-5E8987185D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46123" y="1200901"/>
            <a:ext cx="2188408" cy="218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1F2765A-6515-49D8-834D-AA8A3AE7502D}"/>
              </a:ext>
            </a:extLst>
          </p:cNvPr>
          <p:cNvSpPr/>
          <p:nvPr/>
        </p:nvSpPr>
        <p:spPr>
          <a:xfrm>
            <a:off x="2316654" y="-476877"/>
            <a:ext cx="3647347" cy="2148132"/>
          </a:xfrm>
          <a:prstGeom prst="rect">
            <a:avLst/>
          </a:prstGeom>
          <a:noFill/>
        </p:spPr>
        <p:txBody>
          <a:bodyPr wrap="square" lIns="61699" tIns="30851" rIns="61699" bIns="3085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355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90367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1004</TotalTime>
  <Words>149</Words>
  <Application>Microsoft Office PowerPoint</Application>
  <PresentationFormat>Personnalisé</PresentationFormat>
  <Paragraphs>39</Paragraphs>
  <Slides>21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8" baseType="lpstr">
      <vt:lpstr>Algerian</vt:lpstr>
      <vt:lpstr>Andy</vt:lpstr>
      <vt:lpstr>Arial</vt:lpstr>
      <vt:lpstr>Calibri</vt:lpstr>
      <vt:lpstr>Calibri Light</vt:lpstr>
      <vt:lpstr>Script12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161</cp:revision>
  <dcterms:created xsi:type="dcterms:W3CDTF">2016-03-12T08:16:10Z</dcterms:created>
  <dcterms:modified xsi:type="dcterms:W3CDTF">2024-03-04T06:50:58Z</dcterms:modified>
</cp:coreProperties>
</file>