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296" r:id="rId12"/>
    <p:sldId id="295" r:id="rId13"/>
    <p:sldId id="294" r:id="rId14"/>
    <p:sldId id="293" r:id="rId15"/>
    <p:sldId id="289" r:id="rId16"/>
    <p:sldId id="291" r:id="rId17"/>
    <p:sldId id="302" r:id="rId18"/>
    <p:sldId id="303" r:id="rId19"/>
    <p:sldId id="301" r:id="rId20"/>
    <p:sldId id="300" r:id="rId21"/>
    <p:sldId id="307" r:id="rId22"/>
    <p:sldId id="306" r:id="rId23"/>
    <p:sldId id="305" r:id="rId24"/>
    <p:sldId id="304" r:id="rId25"/>
    <p:sldId id="299" r:id="rId26"/>
    <p:sldId id="311" r:id="rId27"/>
    <p:sldId id="310" r:id="rId28"/>
    <p:sldId id="308" r:id="rId29"/>
    <p:sldId id="309" r:id="rId30"/>
    <p:sldId id="298" r:id="rId31"/>
    <p:sldId id="31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71125AB-E826-0FD9-1FF2-5BD68DF3AB7C}"/>
              </a:ext>
            </a:extLst>
          </p:cNvPr>
          <p:cNvSpPr/>
          <p:nvPr/>
        </p:nvSpPr>
        <p:spPr>
          <a:xfrm>
            <a:off x="0" y="1292562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world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chris-spheeris-mediterraneo.wav"/>
            </a:hlinkClick>
            <a:extLst>
              <a:ext uri="{FF2B5EF4-FFF2-40B4-BE49-F238E27FC236}">
                <a16:creationId xmlns:a16="http://schemas.microsoft.com/office/drawing/2014/main" id="{957D9A8A-E1B5-660A-0243-D410A8A23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476672"/>
            <a:ext cx="288032" cy="25951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2408AFF-9717-5FC4-3FDB-B2A0AEF79D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3421"/>
            <a:ext cx="10873208" cy="58258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9081807B-9B56-B691-2DCB-67AC7914A9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176" y="184482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AF9413EC-A6AC-D13D-5F25-8E09E2CA2A6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0812" y="31188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chris-spheeris-mediterraneo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chris-spheeris-mediterrane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245DE18-4345-90CD-1603-E282EFCA3E00}"/>
              </a:ext>
            </a:extLst>
          </p:cNvPr>
          <p:cNvSpPr/>
          <p:nvPr/>
        </p:nvSpPr>
        <p:spPr>
          <a:xfrm>
            <a:off x="0" y="5774819"/>
            <a:ext cx="12192000" cy="11247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67A25B81-877F-0EC6-38AB-24302DB73A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5900745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3FDAFF8-E050-023F-6172-40F850038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3218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223C28B-90C8-28D2-1C67-2DB7D613F586}"/>
              </a:ext>
            </a:extLst>
          </p:cNvPr>
          <p:cNvSpPr/>
          <p:nvPr/>
        </p:nvSpPr>
        <p:spPr>
          <a:xfrm>
            <a:off x="7392144" y="3861048"/>
            <a:ext cx="3744416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Svět zvířat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5D59CA-5972-574A-B605-F7F3575455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347C8A21-65BB-F08B-F891-0B66D45A6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4F744D-7AC6-375D-B06E-8C61A54678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9209"/>
            <a:ext cx="10801200" cy="579011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4701A1-F2BD-D37E-3543-37A1EE446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6AC66D-6476-9454-C4B9-90D8E871F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2A1BAF-2295-568E-8697-2508E3AD0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A1A08D-719A-0E7F-3C8D-BD026E9A0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E15166-703D-9F63-AF91-E1416F145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978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091789-4965-A2A7-DF50-5C3DAF967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335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56613F-989E-B609-5F8E-141A2F992E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563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67191A-FF3F-A9AA-87B5-BBF83662C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240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9E2410-3E27-0D1B-DD21-73E061C83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3BAD8C-71C4-0A6E-ADA9-1A2A3D917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18A789B-8320-BA80-48AD-7EE1DC78E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1191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A03A9B-38D3-81C0-E2E3-53BFF5DC0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878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12DC74-5576-753A-BFC7-B78C4ACDF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885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230709-79CC-D5BB-9B63-4A86584F0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4254"/>
            <a:ext cx="10801200" cy="58970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6149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33E1CD-B0C4-0E98-BA12-4FC5958B7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2783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8D294D-5822-014F-7D36-6C29F6567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962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AC3711-44D0-78A7-A153-70FF75F62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544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7D87EC-4B18-E543-8951-B0955E776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2" y="505968"/>
            <a:ext cx="10887456" cy="584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68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3AD124-1DE5-84B0-DAA3-0FB1C38F2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905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ABAA97-41A9-5540-827B-E86E3178F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7528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82E05D-45E2-AFFC-9E7E-FAC135156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542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215000-95AA-0613-23EA-EE5992B53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467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4E549B-4AD4-F1F8-D53B-2FB0783F5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5399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6E7A04-D8EC-34EB-B7A2-518BF4862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2044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63F9B6-CAD3-6456-06F9-DC120F310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509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CB7E330-F470-5DD6-17CB-D5F9A9C7F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22" y="494109"/>
            <a:ext cx="10772778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40F76F1-4BED-EF5D-053D-75DE44029D6E}"/>
              </a:ext>
            </a:extLst>
          </p:cNvPr>
          <p:cNvSpPr/>
          <p:nvPr/>
        </p:nvSpPr>
        <p:spPr>
          <a:xfrm>
            <a:off x="8432780" y="428715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</TotalTime>
  <Words>73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116</cp:revision>
  <dcterms:created xsi:type="dcterms:W3CDTF">2020-02-21T13:54:42Z</dcterms:created>
  <dcterms:modified xsi:type="dcterms:W3CDTF">2024-04-12T16:09:31Z</dcterms:modified>
</cp:coreProperties>
</file>