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151727"/>
            <a:ext cx="910243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Výroba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sudů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E43088B1-229E-6E26-52B6-9CB034C1F378}"/>
              </a:ext>
            </a:extLst>
          </p:cNvPr>
          <p:cNvSpPr/>
          <p:nvPr/>
        </p:nvSpPr>
        <p:spPr>
          <a:xfrm>
            <a:off x="-468560" y="6334780"/>
            <a:ext cx="1122141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5" name="Sudy">
            <a:hlinkClick r:id="" action="ppaction://media"/>
            <a:extLst>
              <a:ext uri="{FF2B5EF4-FFF2-40B4-BE49-F238E27FC236}">
                <a16:creationId xmlns:a16="http://schemas.microsoft.com/office/drawing/2014/main" id="{49C31754-CB9B-F231-D350-18E94C81D5F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62947" y="620688"/>
            <a:ext cx="8018105" cy="4778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943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285</TotalTime>
  <Words>20</Words>
  <Application>Microsoft Office PowerPoint</Application>
  <PresentationFormat>Předvádění na obrazovce (4:3)</PresentationFormat>
  <Paragraphs>5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101</cp:revision>
  <dcterms:created xsi:type="dcterms:W3CDTF">2020-02-21T13:54:42Z</dcterms:created>
  <dcterms:modified xsi:type="dcterms:W3CDTF">2024-04-12T17:06:35Z</dcterms:modified>
</cp:coreProperties>
</file>