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0782" y="2492896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Správně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Správně">
            <a:hlinkClick r:id="" action="ppaction://media"/>
            <a:extLst>
              <a:ext uri="{FF2B5EF4-FFF2-40B4-BE49-F238E27FC236}">
                <a16:creationId xmlns:a16="http://schemas.microsoft.com/office/drawing/2014/main" id="{36AC29D4-C9E0-0019-33B8-13F1593C09B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5098" y="840999"/>
            <a:ext cx="8073804" cy="454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102</cp:revision>
  <dcterms:created xsi:type="dcterms:W3CDTF">2020-02-21T13:54:42Z</dcterms:created>
  <dcterms:modified xsi:type="dcterms:W3CDTF">2024-04-12T17:17:45Z</dcterms:modified>
</cp:coreProperties>
</file>