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1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4" r:id="rId23"/>
    <p:sldId id="305" r:id="rId24"/>
    <p:sldId id="310" r:id="rId25"/>
    <p:sldId id="309" r:id="rId26"/>
    <p:sldId id="315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E66F8F3-7889-4DC7-FB94-83FF0FAAF779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42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DAFC3C-9C22-4675-70B7-FC9520358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C5C0DC1-C074-3DBD-48D6-B42AED0AD1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45C73ED-71C3-33A2-ECDE-A100CF6C46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colour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he colou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2C6573C-21C6-58E7-8407-2DA47B3F8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51" y="645789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267718A-70B4-54AB-6A57-919B9EDB9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332656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83CF428-8F3C-DEC4-CBA9-763A1805D43A}"/>
              </a:ext>
            </a:extLst>
          </p:cNvPr>
          <p:cNvSpPr/>
          <p:nvPr/>
        </p:nvSpPr>
        <p:spPr>
          <a:xfrm>
            <a:off x="9336360" y="4653136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53488C6-F9DB-DF85-F3C3-05295FAF6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548680"/>
            <a:ext cx="5400600" cy="576064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1EDE67C9-682C-4C71-594F-B90616991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2448272" cy="576064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E13F5C8-ACA0-55C6-F737-EEB1226114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4272" y="548680"/>
            <a:ext cx="2943741" cy="5760640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8B7D3D34-6F8A-2535-D654-1730E84B8E4C}"/>
              </a:ext>
            </a:extLst>
          </p:cNvPr>
          <p:cNvSpPr/>
          <p:nvPr/>
        </p:nvSpPr>
        <p:spPr>
          <a:xfrm>
            <a:off x="703987" y="548680"/>
            <a:ext cx="10784026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F5161A-3CA3-6890-4B5B-21B5C7381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ACB5ECF-0AF1-87BB-39B9-B1036396D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20336" y="5661248"/>
            <a:ext cx="2393149" cy="63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E6DC204-20DD-D196-E3A5-D3F1E930C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B58E272-442F-5558-6AF9-2AB4B4FC3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E8D420-252D-49F2-C3DB-32244E7CB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1289C4-E691-B751-CE78-3BAEDD579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548680"/>
            <a:ext cx="9505056" cy="590465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1462CF9-F530-6428-1063-B22C64138C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398" y="188640"/>
            <a:ext cx="1296145" cy="6264696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72F25AE4-003B-ED52-9060-B42036665E67}"/>
              </a:ext>
            </a:extLst>
          </p:cNvPr>
          <p:cNvSpPr/>
          <p:nvPr/>
        </p:nvSpPr>
        <p:spPr>
          <a:xfrm>
            <a:off x="703987" y="548680"/>
            <a:ext cx="10784026" cy="59046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F1197E-C1DD-A171-CF28-2FF58A27B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7561D5-EAEA-1F4E-1452-723D7E316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1D698A-F2A9-3E5B-61C5-4CECF9B85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D35F83-15AE-2103-87AD-1FA2F85B0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AD0C54-DF5A-A5A5-F1E0-3C252AF82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699E61-287E-A275-DF80-054B46833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CB1645-94DD-3522-8C09-4C8E4BB2A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433048" cy="597666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AF06552-8AA7-078D-452B-A4AFC2184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28447" y="548680"/>
            <a:ext cx="1368151" cy="5976664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2E16935E-CCE4-0C55-1BBB-597E8990B708}"/>
              </a:ext>
            </a:extLst>
          </p:cNvPr>
          <p:cNvSpPr/>
          <p:nvPr/>
        </p:nvSpPr>
        <p:spPr>
          <a:xfrm>
            <a:off x="703987" y="548680"/>
            <a:ext cx="10784026" cy="59046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DC8392-97DA-26FB-D2FF-8C4CCB0F8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D14C70-6B91-E0AC-67CB-7C89773EC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423A00-6B3D-C525-C7B9-44CE8DAD8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3F3CCB-CA69-FAC9-FF0B-DE037811C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55B1EC-7FDF-E955-0496-2F54BFAEE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1FC69EC-1CF4-3FA5-7681-B7329BD82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32" y="548680"/>
            <a:ext cx="1078336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97E002-EB54-F936-876C-6F2B124BB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549355"/>
            <a:ext cx="8712968" cy="590398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F4F9A01-6BF0-3AED-884D-D51BF7FE9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4432" y="549354"/>
            <a:ext cx="1557312" cy="590398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5F40919-E512-B666-BE7A-21A3385CC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047" y="549354"/>
            <a:ext cx="620415" cy="5903981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E8E5C191-F400-6594-55C6-68320879E5D7}"/>
              </a:ext>
            </a:extLst>
          </p:cNvPr>
          <p:cNvSpPr/>
          <p:nvPr/>
        </p:nvSpPr>
        <p:spPr>
          <a:xfrm>
            <a:off x="703987" y="548679"/>
            <a:ext cx="10784026" cy="5903981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EF4352-0BFD-DCE9-74E5-195357721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A3256F-4AA1-8AAD-ECEA-4C545945D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18986"/>
            <a:ext cx="8064896" cy="57903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9E06BA9-0C75-28EE-7222-2D51805A4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25152"/>
            <a:ext cx="1512168" cy="578416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A97D66C-B196-001F-8AFA-53FDF3968A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4432" y="518986"/>
            <a:ext cx="1512168" cy="5767514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2B48FDA-4338-6335-0D9B-827BDCA7989C}"/>
              </a:ext>
            </a:extLst>
          </p:cNvPr>
          <p:cNvSpPr/>
          <p:nvPr/>
        </p:nvSpPr>
        <p:spPr>
          <a:xfrm>
            <a:off x="703987" y="548679"/>
            <a:ext cx="10784026" cy="5737821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179BA0-E37B-1549-DA44-9DA320A29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271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4D519B-0A24-234E-C5B6-5DBAF9F8B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917D32-E0C4-9AEB-5067-59A116FA7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774460-73CE-2122-7063-4D39E56EA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DD592EA-0411-5AF2-BA64-44A499B6F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D5D9BBC-A3E2-93A1-1C61-98684DBCC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F4A95B3-458E-AF4F-5B2F-A2FCF6734CD9}"/>
              </a:ext>
            </a:extLst>
          </p:cNvPr>
          <p:cNvSpPr/>
          <p:nvPr/>
        </p:nvSpPr>
        <p:spPr>
          <a:xfrm>
            <a:off x="1199456" y="119675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</TotalTime>
  <Words>44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164</cp:revision>
  <dcterms:created xsi:type="dcterms:W3CDTF">2020-02-21T13:54:42Z</dcterms:created>
  <dcterms:modified xsi:type="dcterms:W3CDTF">2024-04-12T15:15:02Z</dcterms:modified>
</cp:coreProperties>
</file>