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20782" y="2492896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">
            <a:hlinkClick r:id="" action="ppaction://media"/>
            <a:extLst>
              <a:ext uri="{FF2B5EF4-FFF2-40B4-BE49-F238E27FC236}">
                <a16:creationId xmlns:a16="http://schemas.microsoft.com/office/drawing/2014/main" id="{C2CFEBA7-4B10-3FDA-4257-8F22B72B59B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99592" y="1106910"/>
            <a:ext cx="7709655" cy="436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6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2024-04-12T17:22:52Z</dcterms:modified>
</cp:coreProperties>
</file>