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6">
            <a:hlinkClick r:id="" action="ppaction://media"/>
            <a:extLst>
              <a:ext uri="{FF2B5EF4-FFF2-40B4-BE49-F238E27FC236}">
                <a16:creationId xmlns:a16="http://schemas.microsoft.com/office/drawing/2014/main" id="{277883B1-7F62-D98F-4269-436811D996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31840" y="-445621"/>
            <a:ext cx="3371354" cy="598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21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2024-04-12T18:02:21Z</dcterms:modified>
</cp:coreProperties>
</file>