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5">
            <a:hlinkClick r:id="" action="ppaction://media"/>
            <a:extLst>
              <a:ext uri="{FF2B5EF4-FFF2-40B4-BE49-F238E27FC236}">
                <a16:creationId xmlns:a16="http://schemas.microsoft.com/office/drawing/2014/main" id="{57D5F708-A98A-D68C-8351-1AC50A378C6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3953" y="764704"/>
            <a:ext cx="8036093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0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2024-04-12T17:58:00Z</dcterms:modified>
</cp:coreProperties>
</file>