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4">
            <a:hlinkClick r:id="" action="ppaction://media"/>
            <a:extLst>
              <a:ext uri="{FF2B5EF4-FFF2-40B4-BE49-F238E27FC236}">
                <a16:creationId xmlns:a16="http://schemas.microsoft.com/office/drawing/2014/main" id="{79BFEEB7-773E-BA43-004E-6F0F90056D2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7349" y="955388"/>
            <a:ext cx="7272808" cy="409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6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21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2024-04-12T17:52:14Z</dcterms:modified>
</cp:coreProperties>
</file>