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Pravda 3">
            <a:hlinkClick r:id="" action="ppaction://media"/>
            <a:extLst>
              <a:ext uri="{FF2B5EF4-FFF2-40B4-BE49-F238E27FC236}">
                <a16:creationId xmlns:a16="http://schemas.microsoft.com/office/drawing/2014/main" id="{3C1A1900-6C0F-D4DC-AA13-8F44C6930C0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87824" y="-1052736"/>
            <a:ext cx="38433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5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285</TotalTime>
  <Words>21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2024-04-12T17:49:05Z</dcterms:modified>
</cp:coreProperties>
</file>