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Pravda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Pravda 2">
            <a:hlinkClick r:id="" action="ppaction://media"/>
            <a:extLst>
              <a:ext uri="{FF2B5EF4-FFF2-40B4-BE49-F238E27FC236}">
                <a16:creationId xmlns:a16="http://schemas.microsoft.com/office/drawing/2014/main" id="{9201506D-2214-BB83-12D3-3CD26183B1B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91877" y="1258721"/>
            <a:ext cx="7360245" cy="4140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85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283</TotalTime>
  <Words>20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101</cp:revision>
  <dcterms:created xsi:type="dcterms:W3CDTF">2020-02-21T13:54:42Z</dcterms:created>
  <dcterms:modified xsi:type="dcterms:W3CDTF">2024-04-12T17:32:16Z</dcterms:modified>
</cp:coreProperties>
</file>