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 1">
            <a:hlinkClick r:id="" action="ppaction://media"/>
            <a:extLst>
              <a:ext uri="{FF2B5EF4-FFF2-40B4-BE49-F238E27FC236}">
                <a16:creationId xmlns:a16="http://schemas.microsoft.com/office/drawing/2014/main" id="{00993DBC-1904-C75A-3AE2-E28DA0768C4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03848" y="324682"/>
            <a:ext cx="3240360" cy="525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0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2024-04-12T17:27:44Z</dcterms:modified>
</cp:coreProperties>
</file>