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4" r:id="rId2"/>
    <p:sldId id="365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O1rcw2XigHnCJLTRjpt8w==" hashData="SqdW7D7/XpbKFviOTMOpWaOaS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39D3"/>
    <a:srgbClr val="3B0AB6"/>
    <a:srgbClr val="FFA725"/>
    <a:srgbClr val="FFC91D"/>
    <a:srgbClr val="FFD28F"/>
    <a:srgbClr val="FFC1FF"/>
    <a:srgbClr val="DE8400"/>
    <a:srgbClr val="FFB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13" autoAdjust="0"/>
    <p:restoredTop sz="94660"/>
  </p:normalViewPr>
  <p:slideViewPr>
    <p:cSldViewPr>
      <p:cViewPr>
        <p:scale>
          <a:sx n="76" d="100"/>
          <a:sy n="76" d="100"/>
        </p:scale>
        <p:origin x="-1526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6AC161-1E02-4421-AD7B-AAA7BD65D068}" type="datetimeFigureOut">
              <a:rPr lang="fr-FR"/>
              <a:pPr>
                <a:defRPr/>
              </a:pPr>
              <a:t>09/04/2024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AC29DA-6BF7-4DFB-82DC-B621678B8E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399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7AA305-B175-42EE-A91F-E0C162B329C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83BCD01-DF61-477C-A3DC-7AA0829C90C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8338E8-49EE-485E-A74E-936317756A3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5572E-693C-4692-884E-2565A73407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738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D2DFE-DDBD-45B7-82E7-FB8099C95A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129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FB735-ECBE-4DF6-9348-707B093777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2528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AEB81-D821-40DE-A59F-F97C989E01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5668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DF70B-E2A8-46B9-A2A7-3EF11732E6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50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4C0D0-4B7B-41F5-BA0D-9890DF58EA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936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A1E00-B4B3-414B-B54C-B2658CDF82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95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FF6C9-48E4-4A45-A6A0-0F11988A62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269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B3E16-05A6-41FB-9FEB-061D4FA1B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3768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E1DF0-035B-44F9-9C5A-F7181687C8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12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2188-1C7C-4800-9B4F-7171A8D265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755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4">
                <a:lumMod val="10000"/>
              </a:schemeClr>
            </a:gs>
            <a:gs pos="85000">
              <a:srgbClr val="3B0AB6"/>
            </a:gs>
            <a:gs pos="64000">
              <a:schemeClr val="accent4">
                <a:lumMod val="10000"/>
              </a:schemeClr>
            </a:gs>
            <a:gs pos="76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9D2272F-8D93-4651-9C86-2C2F91678F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9.png"/><Relationship Id="rId50" Type="http://schemas.microsoft.com/office/2007/relationships/hdphoto" Target="../media/hdphoto2.wdp"/><Relationship Id="rId55" Type="http://schemas.microsoft.com/office/2007/relationships/hdphoto" Target="../media/hdphoto4.wdp"/><Relationship Id="rId63" Type="http://schemas.microsoft.com/office/2007/relationships/hdphoto" Target="../media/hdphoto8.wdp"/><Relationship Id="rId68" Type="http://schemas.openxmlformats.org/officeDocument/2006/relationships/image" Target="../media/image52.png"/><Relationship Id="rId76" Type="http://schemas.openxmlformats.org/officeDocument/2006/relationships/image" Target="../media/image60.png"/><Relationship Id="rId7" Type="http://schemas.openxmlformats.org/officeDocument/2006/relationships/image" Target="../media/image15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2.jpeg"/><Relationship Id="rId40" Type="http://schemas.openxmlformats.org/officeDocument/2006/relationships/audio" Target="../media/audio16.wav"/><Relationship Id="rId45" Type="http://schemas.openxmlformats.org/officeDocument/2006/relationships/image" Target="../media/image37.gif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0.png"/><Relationship Id="rId74" Type="http://schemas.openxmlformats.org/officeDocument/2006/relationships/image" Target="../media/image58.png"/><Relationship Id="rId5" Type="http://schemas.openxmlformats.org/officeDocument/2006/relationships/image" Target="../media/image3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40.png"/><Relationship Id="rId57" Type="http://schemas.microsoft.com/office/2007/relationships/hdphoto" Target="../media/hdphoto5.wdp"/><Relationship Id="rId61" Type="http://schemas.microsoft.com/office/2007/relationships/hdphoto" Target="../media/hdphoto7.wdp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microsoft.com/office/2007/relationships/hdphoto" Target="../media/hdphoto3.wdp"/><Relationship Id="rId60" Type="http://schemas.openxmlformats.org/officeDocument/2006/relationships/image" Target="../media/image46.png"/><Relationship Id="rId65" Type="http://schemas.openxmlformats.org/officeDocument/2006/relationships/image" Target="../media/image49.jpeg"/><Relationship Id="rId73" Type="http://schemas.openxmlformats.org/officeDocument/2006/relationships/image" Target="../media/image57.gif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7.jpeg"/><Relationship Id="rId30" Type="http://schemas.openxmlformats.org/officeDocument/2006/relationships/audio" Target="../media/audio11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microsoft.com/office/2007/relationships/hdphoto" Target="../media/hdphoto1.wdp"/><Relationship Id="rId56" Type="http://schemas.openxmlformats.org/officeDocument/2006/relationships/image" Target="../media/image44.png"/><Relationship Id="rId64" Type="http://schemas.openxmlformats.org/officeDocument/2006/relationships/image" Target="../media/image48.jpeg"/><Relationship Id="rId69" Type="http://schemas.openxmlformats.org/officeDocument/2006/relationships/image" Target="../media/image53.gif"/><Relationship Id="rId77" Type="http://schemas.openxmlformats.org/officeDocument/2006/relationships/image" Target="../media/image5.gif"/><Relationship Id="rId8" Type="http://schemas.openxmlformats.org/officeDocument/2006/relationships/image" Target="../media/image16.gif"/><Relationship Id="rId51" Type="http://schemas.openxmlformats.org/officeDocument/2006/relationships/image" Target="../media/image41.png"/><Relationship Id="rId72" Type="http://schemas.openxmlformats.org/officeDocument/2006/relationships/image" Target="../media/image56.jpeg"/><Relationship Id="rId3" Type="http://schemas.openxmlformats.org/officeDocument/2006/relationships/image" Target="../media/image12.png"/><Relationship Id="rId12" Type="http://schemas.openxmlformats.org/officeDocument/2006/relationships/audio" Target="../media/audio2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5.wav"/><Relationship Id="rId46" Type="http://schemas.openxmlformats.org/officeDocument/2006/relationships/image" Target="../media/image38.gif"/><Relationship Id="rId59" Type="http://schemas.microsoft.com/office/2007/relationships/hdphoto" Target="../media/hdphoto6.wdp"/><Relationship Id="rId67" Type="http://schemas.openxmlformats.org/officeDocument/2006/relationships/image" Target="../media/image51.png"/><Relationship Id="rId20" Type="http://schemas.openxmlformats.org/officeDocument/2006/relationships/audio" Target="../media/audio6.wav"/><Relationship Id="rId41" Type="http://schemas.openxmlformats.org/officeDocument/2006/relationships/image" Target="../media/image34.jpeg"/><Relationship Id="rId54" Type="http://schemas.openxmlformats.org/officeDocument/2006/relationships/image" Target="../media/image43.png"/><Relationship Id="rId62" Type="http://schemas.openxmlformats.org/officeDocument/2006/relationships/image" Target="../media/image47.jpeg"/><Relationship Id="rId70" Type="http://schemas.openxmlformats.org/officeDocument/2006/relationships/image" Target="../media/image54.jpeg"/><Relationship Id="rId75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. P2379.wav">
            <a:hlinkClick r:id="" action="ppaction://media"/>
          </p:cNvPr>
          <p:cNvPicPr>
            <a:picLocks noRot="1" noChangeAspect="1"/>
          </p:cNvPicPr>
          <p:nvPr>
            <a:wavAudioFile r:embed="rId1" name="M. Pokor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913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5949950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547813" y="1125538"/>
            <a:ext cx="6048375" cy="460692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78413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E339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aude\Desktop\61AvQacVoRL._SS500_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779588"/>
            <a:ext cx="3381375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claude\Desktop\33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1779588"/>
            <a:ext cx="238125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2222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6" name="ZoneTexte 4"/>
          <p:cNvSpPr txBox="1">
            <a:spLocks noChangeArrowheads="1"/>
          </p:cNvSpPr>
          <p:nvPr/>
        </p:nvSpPr>
        <p:spPr bwMode="auto">
          <a:xfrm>
            <a:off x="-36513" y="1412875"/>
            <a:ext cx="7848601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01 Pyramide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02. Les planètes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03. Ouh na na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04. Seul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05. La regarder s'en aller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06. Alter ego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07. California Sunset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08. Effacé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09. Barrio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10. Perdu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11. Tombé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12. L'amour vs l'amitié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13. Two Left Feet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14. Sommet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15. Pour nous</a:t>
            </a:r>
          </a:p>
          <a:p>
            <a:pPr algn="ctr" eaLnBrk="1" hangingPunct="1"/>
            <a:r>
              <a:rPr lang="fr-FR" sz="1600" b="1">
                <a:solidFill>
                  <a:srgbClr val="FFA725"/>
                </a:solidFill>
              </a:rPr>
              <a:t>16. Douleur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125538"/>
            <a:ext cx="6048375" cy="460692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13300"/>
            <a:ext cx="2951683" cy="44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1M. Pokora - Pyramid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2M. Pokora - Les planète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3M. Pokora - Ouh na na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4M. Pokora - Seul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5M. Pokora - La regarder s'en aller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6M. Pokora - Alter ego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7M. Pokora - California Sunset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8M. Pokora - Effacé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9M. Pokora - Barrio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M. Pokora - Perdu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M. Pokora - Tombé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M. Pokora - L'amour vs l'amitié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M. Pokora - Two Left Fee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M. Pokora - Somme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M. Pokora - Pour nou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48641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M. Pokora - Doule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8" y="637619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4514850"/>
            <a:ext cx="873125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2" descr="C:\Users\Jclaude\Desktop\61AvQacVoRL._SS500_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89100"/>
            <a:ext cx="1328737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02063" y="1609725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4078288"/>
            <a:ext cx="59055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71" y="39100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C:\Users\Jclaude\Desktop\bbbb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63" y="3133725"/>
            <a:ext cx="2365499" cy="346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21313"/>
            <a:ext cx="65500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581" y="6376193"/>
            <a:ext cx="70961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2024-04-09T12:31:10Z</dcterms:modified>
</cp:coreProperties>
</file>