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6" r:id="rId2"/>
    <p:sldId id="288" r:id="rId3"/>
    <p:sldId id="28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VC5FUB9ZrwydkXUvc1bIQ==" hashData="2mTwegOdJhAlfM6ALlf7Pbkrif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09B7"/>
    <a:srgbClr val="AC0039"/>
    <a:srgbClr val="960068"/>
    <a:srgbClr val="F410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616" autoAdjust="0"/>
    <p:restoredTop sz="94660"/>
  </p:normalViewPr>
  <p:slideViewPr>
    <p:cSldViewPr>
      <p:cViewPr>
        <p:scale>
          <a:sx n="69" d="100"/>
          <a:sy n="69" d="100"/>
        </p:scale>
        <p:origin x="-1738" y="-49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B9FC048-589E-4D5F-904F-B52A93717045}" type="datetimeFigureOut">
              <a:rPr lang="fr-FR"/>
              <a:pPr>
                <a:defRPr/>
              </a:pPr>
              <a:t>23/03/2024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9843510-6332-4887-9364-470014E2D39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9745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9B305-A3C1-485A-98FC-6848FEAEAD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7497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D8A7F-1746-4DB7-A305-D21926674B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2874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C9CC02-EC06-4C50-B73A-3F7830BF28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606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B75CB-50D5-4E56-930C-C0638F691F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3888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A5E32-A03A-473F-B8EE-B43167A08C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9906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3D9A7-7911-4E03-A9EB-2E40B938DF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8801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477E3-CD80-44FA-8769-E866F6EF7E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631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53ED0-DEA6-47BC-9665-3991799450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1482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86343-BE11-4CB9-8103-0965F38D03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6086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25404-7FB7-42B5-B8A0-C173651316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7998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1E6C31-035C-432E-A867-14A6D23E91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9833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161616"/>
            </a:gs>
            <a:gs pos="70000">
              <a:srgbClr val="000000"/>
            </a:gs>
            <a:gs pos="78999">
              <a:srgbClr val="AC0039"/>
            </a:gs>
            <a:gs pos="100000">
              <a:srgbClr val="AC003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228307F-B45A-4DDF-949F-869A9E1F27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bin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jp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microsoft.com/office/2007/relationships/hdphoto" Target="../media/hdphoto4.wdp"/><Relationship Id="rId26" Type="http://schemas.openxmlformats.org/officeDocument/2006/relationships/image" Target="../media/image29.jpeg"/><Relationship Id="rId39" Type="http://schemas.openxmlformats.org/officeDocument/2006/relationships/audio" Target="../media/audio12.bin"/><Relationship Id="rId21" Type="http://schemas.openxmlformats.org/officeDocument/2006/relationships/audio" Target="../media/audio3.bin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6.bin"/><Relationship Id="rId50" Type="http://schemas.openxmlformats.org/officeDocument/2006/relationships/image" Target="../media/image41.jpeg"/><Relationship Id="rId55" Type="http://schemas.openxmlformats.org/officeDocument/2006/relationships/image" Target="../media/image45.jpeg"/><Relationship Id="rId63" Type="http://schemas.openxmlformats.org/officeDocument/2006/relationships/image" Target="../media/image50.png"/><Relationship Id="rId68" Type="http://schemas.openxmlformats.org/officeDocument/2006/relationships/image" Target="../media/image4.gif"/><Relationship Id="rId76" Type="http://schemas.openxmlformats.org/officeDocument/2006/relationships/image" Target="../media/image59.jpeg"/><Relationship Id="rId7" Type="http://schemas.openxmlformats.org/officeDocument/2006/relationships/image" Target="../media/image18.gif"/><Relationship Id="rId71" Type="http://schemas.openxmlformats.org/officeDocument/2006/relationships/image" Target="../media/image55.gif"/><Relationship Id="rId2" Type="http://schemas.openxmlformats.org/officeDocument/2006/relationships/image" Target="../media/image13.png"/><Relationship Id="rId16" Type="http://schemas.microsoft.com/office/2007/relationships/hdphoto" Target="../media/hdphoto3.wdp"/><Relationship Id="rId29" Type="http://schemas.openxmlformats.org/officeDocument/2006/relationships/audio" Target="../media/audio7.bin"/><Relationship Id="rId11" Type="http://schemas.openxmlformats.org/officeDocument/2006/relationships/image" Target="../media/image22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11.bin"/><Relationship Id="rId40" Type="http://schemas.openxmlformats.org/officeDocument/2006/relationships/image" Target="../media/image36.jpeg"/><Relationship Id="rId45" Type="http://schemas.openxmlformats.org/officeDocument/2006/relationships/audio" Target="../media/audio15.bin"/><Relationship Id="rId53" Type="http://schemas.openxmlformats.org/officeDocument/2006/relationships/image" Target="../media/image44.png"/><Relationship Id="rId58" Type="http://schemas.openxmlformats.org/officeDocument/2006/relationships/image" Target="../media/image47.jpeg"/><Relationship Id="rId66" Type="http://schemas.openxmlformats.org/officeDocument/2006/relationships/audio" Target="../media/audio19.bin"/><Relationship Id="rId74" Type="http://schemas.openxmlformats.org/officeDocument/2006/relationships/image" Target="../media/image58.png"/><Relationship Id="rId5" Type="http://schemas.openxmlformats.org/officeDocument/2006/relationships/image" Target="../media/image16.png"/><Relationship Id="rId15" Type="http://schemas.openxmlformats.org/officeDocument/2006/relationships/image" Target="../media/image24.png"/><Relationship Id="rId23" Type="http://schemas.openxmlformats.org/officeDocument/2006/relationships/audio" Target="../media/audio4.bin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7.bin"/><Relationship Id="rId57" Type="http://schemas.microsoft.com/office/2007/relationships/hdphoto" Target="../media/hdphoto6.wdp"/><Relationship Id="rId61" Type="http://schemas.microsoft.com/office/2007/relationships/hdphoto" Target="../media/hdphoto8.wdp"/><Relationship Id="rId10" Type="http://schemas.openxmlformats.org/officeDocument/2006/relationships/image" Target="../media/image21.gif"/><Relationship Id="rId19" Type="http://schemas.openxmlformats.org/officeDocument/2006/relationships/audio" Target="../media/audio2.bin"/><Relationship Id="rId31" Type="http://schemas.openxmlformats.org/officeDocument/2006/relationships/audio" Target="../media/audio8.bin"/><Relationship Id="rId44" Type="http://schemas.openxmlformats.org/officeDocument/2006/relationships/image" Target="../media/image38.jpeg"/><Relationship Id="rId52" Type="http://schemas.openxmlformats.org/officeDocument/2006/relationships/image" Target="../media/image43.gif"/><Relationship Id="rId60" Type="http://schemas.openxmlformats.org/officeDocument/2006/relationships/image" Target="../media/image48.jpeg"/><Relationship Id="rId65" Type="http://schemas.openxmlformats.org/officeDocument/2006/relationships/image" Target="../media/image51.jpeg"/><Relationship Id="rId73" Type="http://schemas.openxmlformats.org/officeDocument/2006/relationships/image" Target="../media/image57.png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microsoft.com/office/2007/relationships/hdphoto" Target="../media/hdphoto2.wdp"/><Relationship Id="rId22" Type="http://schemas.openxmlformats.org/officeDocument/2006/relationships/image" Target="../media/image27.jpeg"/><Relationship Id="rId27" Type="http://schemas.openxmlformats.org/officeDocument/2006/relationships/audio" Target="../media/audio6.bin"/><Relationship Id="rId30" Type="http://schemas.openxmlformats.org/officeDocument/2006/relationships/image" Target="../media/image31.jpeg"/><Relationship Id="rId35" Type="http://schemas.openxmlformats.org/officeDocument/2006/relationships/audio" Target="../media/audio10.bin"/><Relationship Id="rId43" Type="http://schemas.openxmlformats.org/officeDocument/2006/relationships/audio" Target="../media/audio14.bin"/><Relationship Id="rId48" Type="http://schemas.openxmlformats.org/officeDocument/2006/relationships/image" Target="../media/image40.jpeg"/><Relationship Id="rId56" Type="http://schemas.openxmlformats.org/officeDocument/2006/relationships/image" Target="../media/image46.png"/><Relationship Id="rId64" Type="http://schemas.openxmlformats.org/officeDocument/2006/relationships/audio" Target="../media/audio18.bin"/><Relationship Id="rId69" Type="http://schemas.openxmlformats.org/officeDocument/2006/relationships/image" Target="../media/image53.gif"/><Relationship Id="rId8" Type="http://schemas.openxmlformats.org/officeDocument/2006/relationships/image" Target="../media/image19.gif"/><Relationship Id="rId51" Type="http://schemas.openxmlformats.org/officeDocument/2006/relationships/image" Target="../media/image42.gif"/><Relationship Id="rId72" Type="http://schemas.openxmlformats.org/officeDocument/2006/relationships/image" Target="../media/image56.png"/><Relationship Id="rId3" Type="http://schemas.openxmlformats.org/officeDocument/2006/relationships/image" Target="../media/image14.png"/><Relationship Id="rId12" Type="http://schemas.microsoft.com/office/2007/relationships/hdphoto" Target="../media/hdphoto1.wdp"/><Relationship Id="rId17" Type="http://schemas.openxmlformats.org/officeDocument/2006/relationships/image" Target="../media/image25.png"/><Relationship Id="rId25" Type="http://schemas.openxmlformats.org/officeDocument/2006/relationships/audio" Target="../media/audio5.bin"/><Relationship Id="rId33" Type="http://schemas.openxmlformats.org/officeDocument/2006/relationships/audio" Target="../media/audio9.bin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microsoft.com/office/2007/relationships/hdphoto" Target="../media/hdphoto7.wdp"/><Relationship Id="rId67" Type="http://schemas.openxmlformats.org/officeDocument/2006/relationships/image" Target="../media/image52.jpeg"/><Relationship Id="rId20" Type="http://schemas.openxmlformats.org/officeDocument/2006/relationships/image" Target="../media/image26.jpeg"/><Relationship Id="rId41" Type="http://schemas.openxmlformats.org/officeDocument/2006/relationships/audio" Target="../media/audio13.bin"/><Relationship Id="rId54" Type="http://schemas.microsoft.com/office/2007/relationships/hdphoto" Target="../media/hdphoto5.wdp"/><Relationship Id="rId62" Type="http://schemas.openxmlformats.org/officeDocument/2006/relationships/image" Target="../media/image49.png"/><Relationship Id="rId70" Type="http://schemas.openxmlformats.org/officeDocument/2006/relationships/image" Target="../media/image54.gif"/><Relationship Id="rId75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.wav">
            <a:hlinkClick r:id="" action="ppaction://media"/>
          </p:cNvPr>
          <p:cNvPicPr>
            <a:picLocks noRot="1" noChangeAspect="1"/>
          </p:cNvPicPr>
          <p:nvPr>
            <a:wavAudioFile r:embed="rId1" name="1.wav"/>
          </p:nvPr>
        </p:nvPicPr>
        <p:blipFill>
          <a:blip r:embed="rId3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177800"/>
            <a:ext cx="8769350" cy="649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7" y="6240443"/>
            <a:ext cx="11525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dre 1"/>
          <p:cNvSpPr/>
          <p:nvPr/>
        </p:nvSpPr>
        <p:spPr bwMode="auto">
          <a:xfrm>
            <a:off x="946150" y="681038"/>
            <a:ext cx="7270750" cy="5470525"/>
          </a:xfrm>
          <a:prstGeom prst="frame">
            <a:avLst>
              <a:gd name="adj1" fmla="val 1602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 bwMode="auto">
          <a:xfrm>
            <a:off x="792163" y="549275"/>
            <a:ext cx="7559675" cy="5759450"/>
          </a:xfrm>
          <a:prstGeom prst="frame">
            <a:avLst>
              <a:gd name="adj1" fmla="val 160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443" y="1498600"/>
            <a:ext cx="3957638" cy="395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Ellipse 13"/>
          <p:cNvSpPr/>
          <p:nvPr/>
        </p:nvSpPr>
        <p:spPr bwMode="auto">
          <a:xfrm rot="19436957">
            <a:off x="5408845" y="2827245"/>
            <a:ext cx="1371600" cy="1331912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9" name="Picture 3" descr="C:\Users\JClaude\Desktop\cd1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454" y="187248"/>
            <a:ext cx="757238" cy="4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E709B7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20261"/>
            <a:ext cx="4728622" cy="4192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3" descr="C:\Users\christelle\Desktop\Image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98600"/>
            <a:ext cx="4070294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177800"/>
            <a:ext cx="8769350" cy="649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dre 1"/>
          <p:cNvSpPr/>
          <p:nvPr/>
        </p:nvSpPr>
        <p:spPr bwMode="auto">
          <a:xfrm>
            <a:off x="946150" y="681038"/>
            <a:ext cx="7270750" cy="5470525"/>
          </a:xfrm>
          <a:prstGeom prst="frame">
            <a:avLst>
              <a:gd name="adj1" fmla="val 1602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 bwMode="auto">
          <a:xfrm>
            <a:off x="792163" y="549275"/>
            <a:ext cx="7559675" cy="5759450"/>
          </a:xfrm>
          <a:prstGeom prst="frame">
            <a:avLst>
              <a:gd name="adj1" fmla="val 160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02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16088" y="1296988"/>
            <a:ext cx="5664200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781300" y="1720850"/>
            <a:ext cx="3600450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01. 4 Minutes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02. Hung Up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03. Miles Away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04. Jump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05. Die Another Day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06. Hey You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07. American Life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08. American Pie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09. Beautiful Stranger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10. What It Feels Like For A Girl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11. Frozen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12. You’ll See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13. Erotica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14. Take A Bow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15. Deeper &amp; Deeper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16. Papa Don’t Preach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17. Material Girl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18. Like A Virgin</a:t>
            </a:r>
          </a:p>
        </p:txBody>
      </p:sp>
      <p:pic>
        <p:nvPicPr>
          <p:cNvPr id="9" name="Picture 10" descr="C:\Users\JCL\Desktop\Image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58498"/>
            <a:ext cx="3559572" cy="2661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22225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63515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9113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2" descr="C:\Users\Jclaude\Pictures\c831829d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3851275"/>
            <a:ext cx="1455738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56" descr="C:\Users\Marie-Jose\Desktop\NUMEROS JUKEBOX NOIR\1 (FILEminimizer).jpg">
            <a:hlinkClick r:id="" action="ppaction://noaction" highlightClick="1">
              <a:snd r:embed="rId19" name="1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Marie-Jose\Desktop\NUMEROS JUKEBOX NOIR\2 (FILEminimizer).jpg">
            <a:hlinkClick r:id="" action="ppaction://noaction" highlightClick="1">
              <a:snd r:embed="rId21" name="2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38296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3" descr="C:\Users\Marie-Jose\Desktop\NUMEROS JUKEBOX NOIR\3 (FILEminimizer).jpg">
            <a:hlinkClick r:id="" action="ppaction://noaction" highlightClick="1">
              <a:snd r:embed="rId23" name="3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644900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4" descr="C:\Users\Marie-Jose\Desktop\NUMEROS JUKEBOX NOIR\4 (FILEminimizer).jpg">
            <a:hlinkClick r:id="" action="ppaction://noaction" highlightClick="1">
              <a:snd r:embed="rId25" name="4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88461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5" descr="C:\Users\Marie-Jose\Desktop\NUMEROS JUKEBOX NOIR\5 (FILEminimizer).jpg">
            <a:hlinkClick r:id="" action="ppaction://noaction" highlightClick="1">
              <a:snd r:embed="rId27" name="5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129088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6" descr="C:\Users\Marie-Jose\Desktop\NUMEROS JUKEBOX NOIR\6 (FILEminimizer).jpg">
            <a:hlinkClick r:id="" action="ppaction://noaction" highlightClick="1">
              <a:snd r:embed="rId29" name="6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36086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7" descr="C:\Users\Marie-Jose\Desktop\NUMEROS JUKEBOX NOIR\7 (FILEminimizer).jpg">
            <a:hlinkClick r:id="" action="ppaction://noaction" highlightClick="1">
              <a:snd r:embed="rId31" name="7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98988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8" descr="C:\Users\Marie-Jose\Desktop\NUMEROS JUKEBOX NOIR\8 (FILEminimizer).jpg">
            <a:hlinkClick r:id="" action="ppaction://noaction" highlightClick="1">
              <a:snd r:embed="rId33" name="8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829175"/>
            <a:ext cx="4984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9" descr="C:\Users\Marie-Jose\Desktop\NUMEROS JUKEBOX NOIR\9 (FILEminimizer).jpg">
            <a:hlinkClick r:id="" action="ppaction://noaction" highlightClick="1">
              <a:snd r:embed="rId35" name="9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5059363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0" descr="C:\Users\Marie-Jose\Desktop\NUMEROS JUKEBOX NOIR\10 (FILEminimizer).jpg">
            <a:hlinkClick r:id="" action="ppaction://noaction" highlightClick="1">
              <a:snd r:embed="rId37" name="10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0" y="3143250"/>
            <a:ext cx="473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1" descr="C:\Users\Marie-Jose\Desktop\NUMEROS JUKEBOX NOIR\11 (FILEminimizer).jpg">
            <a:hlinkClick r:id="" action="ppaction://noaction" highlightClick="1">
              <a:snd r:embed="rId39" name="11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5" y="3390900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12" descr="C:\Users\Marie-Jose\Desktop\NUMEROS JUKEBOX NOIR\12 (FILEminimizer).jpg">
            <a:hlinkClick r:id="" action="ppaction://noaction" highlightClick="1">
              <a:snd r:embed="rId41" name="12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325" y="3636963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13" descr="C:\Users\Marie-Jose\Desktop\NUMEROS JUKEBOX NOIR\13 (FILEminimizer).jpg">
            <a:hlinkClick r:id="" action="ppaction://noaction" highlightClick="1">
              <a:snd r:embed="rId43" name="13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878263"/>
            <a:ext cx="4667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14" descr="C:\Users\Marie-Jose\Desktop\NUMEROS JUKEBOX NOIR\14 (FILEminimizer).jpg">
            <a:hlinkClick r:id="" action="ppaction://noaction" highlightClick="1">
              <a:snd r:embed="rId45" name="14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0" y="4127500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15" descr="C:\Users\Marie-Jose\Desktop\NUMEROS JUKEBOX NOIR\15 (FILEminimizer).jpg">
            <a:hlinkClick r:id="" action="ppaction://noaction" highlightClick="1">
              <a:snd r:embed="rId47" name="15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360863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16" descr="C:\Users\Marie-Jose\Desktop\NUMEROS JUKEBOX NOIR\16 (FILEminimizer).jpg">
            <a:hlinkClick r:id="" action="ppaction://noaction" highlightClick="1">
              <a:snd r:embed="rId49" name="16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602163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50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4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Cadre 45"/>
          <p:cNvSpPr/>
          <p:nvPr/>
        </p:nvSpPr>
        <p:spPr bwMode="auto">
          <a:xfrm>
            <a:off x="6230938" y="3135313"/>
            <a:ext cx="349250" cy="2271712"/>
          </a:xfrm>
          <a:prstGeom prst="frame">
            <a:avLst>
              <a:gd name="adj1" fmla="val 9996"/>
            </a:avLst>
          </a:prstGeom>
          <a:blipFill dpi="0" rotWithShape="1"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1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christelle\Desktop\ddddd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5213350"/>
            <a:ext cx="1455738" cy="15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9113" y="4769193"/>
            <a:ext cx="950912" cy="1182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2" descr="C:\Users\christelle\Desktop\che.jp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625850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2" descr="C:\Users\christelle\Desktop\che.jp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61" y="4223640"/>
            <a:ext cx="622841" cy="183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74231" y="3371056"/>
            <a:ext cx="6858000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17" descr="C:\Users\Marie-Jose\Desktop\NUMEROS JUKEBOX NOIR\17 (FILEminimizer).jpg">
            <a:hlinkClick r:id="" action="ppaction://noaction" highlightClick="1">
              <a:snd r:embed="rId64" name="17.wav"/>
            </a:hlinkClick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33938"/>
            <a:ext cx="473075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18" descr="C:\Users\Marie-Jose\Desktop\NUMEROS JUKEBOX NOIR\18 (FILEminimizer).jpg">
            <a:hlinkClick r:id="" action="ppaction://noaction" highlightClick="1">
              <a:snd r:embed="rId66" name="18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060950"/>
            <a:ext cx="45085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Cadre 46"/>
          <p:cNvSpPr/>
          <p:nvPr/>
        </p:nvSpPr>
        <p:spPr bwMode="auto">
          <a:xfrm>
            <a:off x="6996113" y="3132138"/>
            <a:ext cx="180975" cy="2168525"/>
          </a:xfrm>
          <a:prstGeom prst="frame">
            <a:avLst>
              <a:gd name="adj1" fmla="val 19517"/>
            </a:avLst>
          </a:prstGeom>
          <a:blipFill dpi="0" rotWithShape="1"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5" name="Cadre 44"/>
          <p:cNvSpPr/>
          <p:nvPr/>
        </p:nvSpPr>
        <p:spPr bwMode="auto">
          <a:xfrm>
            <a:off x="7596188" y="3132138"/>
            <a:ext cx="349250" cy="2271712"/>
          </a:xfrm>
          <a:prstGeom prst="frame">
            <a:avLst>
              <a:gd name="adj1" fmla="val 9996"/>
            </a:avLst>
          </a:prstGeom>
          <a:blipFill dpi="0" rotWithShape="1"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73" name="Picture 2" descr="C:\Users\christelle\Desktop\GIFS\gif or 80.gif"/>
          <p:cNvPicPr>
            <a:picLocks noChangeAspect="1" noChangeArrowheads="1" noCrop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580188" y="5289550"/>
            <a:ext cx="1019175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Image 10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438275"/>
            <a:ext cx="661988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Picture 2" descr="G:\RIRE\PENDULE.gif"/>
          <p:cNvPicPr>
            <a:picLocks noChangeAspect="1" noChangeArrowheads="1" noCrop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650" y="1831975"/>
            <a:ext cx="301625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christelle\Desktop\150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516856"/>
            <a:ext cx="1973014" cy="155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443288" y="1417638"/>
            <a:ext cx="2203450" cy="1714500"/>
          </a:xfrm>
          <a:prstGeom prst="frame">
            <a:avLst>
              <a:gd name="adj1" fmla="val 6684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4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7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57" descr="C:\Users\JCL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0" y="3011096"/>
            <a:ext cx="3362325" cy="294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Image 2"/>
          <p:cNvPicPr>
            <a:picLocks noChangeAspect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098" y="6366982"/>
            <a:ext cx="732279" cy="29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Ellipse 67"/>
          <p:cNvSpPr/>
          <p:nvPr/>
        </p:nvSpPr>
        <p:spPr bwMode="auto">
          <a:xfrm rot="19436957">
            <a:off x="6846480" y="1616429"/>
            <a:ext cx="359588" cy="338892"/>
          </a:xfrm>
          <a:prstGeom prst="ellipse">
            <a:avLst/>
          </a:prstGeom>
          <a:blipFill dpi="0" rotWithShape="1">
            <a:blip r:embed="rId7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</Words>
  <Application>Microsoft Office PowerPoint</Application>
  <PresentationFormat>Affichage à l'écran (4:3)</PresentationFormat>
  <Paragraphs>18</Paragraphs>
  <Slides>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326</cp:revision>
  <dcterms:created xsi:type="dcterms:W3CDTF">2010-01-05T05:14:01Z</dcterms:created>
  <dcterms:modified xsi:type="dcterms:W3CDTF">2024-03-23T10:14:30Z</dcterms:modified>
</cp:coreProperties>
</file>