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54591" y="2636912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Humor">
            <a:hlinkClick r:id="" action="ppaction://media"/>
            <a:extLst>
              <a:ext uri="{FF2B5EF4-FFF2-40B4-BE49-F238E27FC236}">
                <a16:creationId xmlns:a16="http://schemas.microsoft.com/office/drawing/2014/main" id="{794AECC9-7DCF-DBD2-1BDB-07E4F0DD19C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3232" y="1143000"/>
            <a:ext cx="80772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6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284</TotalTime>
  <Words>19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2024-04-12T17:10:48Z</dcterms:modified>
</cp:coreProperties>
</file>