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3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QCx/61oNKxB5lWVbcshvA==" hashData="0rzLvv2LreMehaT0NNfl1oEv6o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E63700"/>
    <a:srgbClr val="1111FF"/>
    <a:srgbClr val="00007A"/>
    <a:srgbClr val="4B4BFF"/>
    <a:srgbClr val="160AAE"/>
    <a:srgbClr val="000A8E"/>
    <a:srgbClr val="002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36" autoAdjust="0"/>
    <p:restoredTop sz="94660"/>
  </p:normalViewPr>
  <p:slideViewPr>
    <p:cSldViewPr>
      <p:cViewPr>
        <p:scale>
          <a:sx n="66" d="100"/>
          <a:sy n="66" d="100"/>
        </p:scale>
        <p:origin x="-1603" y="-5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F0277C-EC4C-4F04-91E3-41CB64D9CC16}" type="datetimeFigureOut">
              <a:rPr lang="fr-FR"/>
              <a:pPr>
                <a:defRPr/>
              </a:pPr>
              <a:t>10/04/2024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8217BF7-A9E9-4FEB-9963-C3114569D0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4355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10B6FD-81FD-4EDD-8D6F-41CAB355C6E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B9E474-D144-4E77-995E-829B9FE9C2C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21EACED-BB1E-4069-918E-A364E7C3DDE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9C9E1-0BE6-4E0E-AF53-222F6ADD2B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7026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C336F-F1E6-4BB6-AC47-A02A6606B8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77764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35905-50A3-4E7D-A756-4D9F945053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5087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0E8EE-E6BD-43D1-948A-120E0AF08B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248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CCDFA-003D-46A9-B6DA-0129CC4459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818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CA4C1-F384-45DF-AFC0-C0CD54F4AA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0197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400EB-51B9-4958-AC1B-6CA67B8467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2850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625A9-834A-4B5E-9790-691F7CFDB0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276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87EA9-FE00-4C3B-9DA4-062AFA16B2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7263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51B67-2077-4539-BC86-33D4E42B93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2274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721800-6BFB-4D66-9B51-F02A820B2D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7832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7000">
              <a:srgbClr val="E63700"/>
            </a:gs>
            <a:gs pos="75000">
              <a:srgbClr val="CC6600"/>
            </a:gs>
            <a:gs pos="81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956543-49D2-4089-A0A2-1182379269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30.gif"/><Relationship Id="rId39" Type="http://schemas.openxmlformats.org/officeDocument/2006/relationships/image" Target="../media/image37.jpeg"/><Relationship Id="rId21" Type="http://schemas.openxmlformats.org/officeDocument/2006/relationships/image" Target="../media/image26.png"/><Relationship Id="rId34" Type="http://schemas.openxmlformats.org/officeDocument/2006/relationships/audio" Target="../media/audio9.wav"/><Relationship Id="rId42" Type="http://schemas.openxmlformats.org/officeDocument/2006/relationships/audio" Target="../media/audio12.wav"/><Relationship Id="rId47" Type="http://schemas.openxmlformats.org/officeDocument/2006/relationships/image" Target="../media/image41.jpeg"/><Relationship Id="rId50" Type="http://schemas.openxmlformats.org/officeDocument/2006/relationships/audio" Target="../media/audio16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image" Target="../media/image52.gif"/><Relationship Id="rId76" Type="http://schemas.openxmlformats.org/officeDocument/2006/relationships/image" Target="../media/image57.jpeg"/><Relationship Id="rId84" Type="http://schemas.openxmlformats.org/officeDocument/2006/relationships/image" Target="../media/image61.jpeg"/><Relationship Id="rId89" Type="http://schemas.openxmlformats.org/officeDocument/2006/relationships/image" Target="../media/image7.gif"/><Relationship Id="rId7" Type="http://schemas.openxmlformats.org/officeDocument/2006/relationships/image" Target="../media/image16.gif"/><Relationship Id="rId71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2.jpeg"/><Relationship Id="rId11" Type="http://schemas.openxmlformats.org/officeDocument/2006/relationships/image" Target="../media/image20.jpeg"/><Relationship Id="rId24" Type="http://schemas.openxmlformats.org/officeDocument/2006/relationships/image" Target="../media/image28.png"/><Relationship Id="rId32" Type="http://schemas.openxmlformats.org/officeDocument/2006/relationships/audio" Target="../media/audio8.wav"/><Relationship Id="rId37" Type="http://schemas.openxmlformats.org/officeDocument/2006/relationships/image" Target="../media/image36.jpeg"/><Relationship Id="rId40" Type="http://schemas.openxmlformats.org/officeDocument/2006/relationships/audio" Target="../media/audio11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microsoft.com/office/2007/relationships/hdphoto" Target="../media/hdphoto6.wdp"/><Relationship Id="rId79" Type="http://schemas.openxmlformats.org/officeDocument/2006/relationships/audio" Target="../media/audio27.wav"/><Relationship Id="rId87" Type="http://schemas.openxmlformats.org/officeDocument/2006/relationships/image" Target="../media/image64.png"/><Relationship Id="rId5" Type="http://schemas.openxmlformats.org/officeDocument/2006/relationships/image" Target="../media/image14.png"/><Relationship Id="rId61" Type="http://schemas.openxmlformats.org/officeDocument/2006/relationships/image" Target="../media/image48.jpeg"/><Relationship Id="rId82" Type="http://schemas.openxmlformats.org/officeDocument/2006/relationships/image" Target="../media/image60.jpeg"/><Relationship Id="rId90" Type="http://schemas.openxmlformats.org/officeDocument/2006/relationships/image" Target="../media/image6.jpg"/><Relationship Id="rId19" Type="http://schemas.microsoft.com/office/2007/relationships/hdphoto" Target="../media/hdphoto4.wdp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microsoft.com/office/2007/relationships/hdphoto" Target="../media/hdphoto5.wdp"/><Relationship Id="rId27" Type="http://schemas.openxmlformats.org/officeDocument/2006/relationships/image" Target="../media/image31.jpeg"/><Relationship Id="rId30" Type="http://schemas.openxmlformats.org/officeDocument/2006/relationships/audio" Target="../media/audio7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3.png"/><Relationship Id="rId77" Type="http://schemas.openxmlformats.org/officeDocument/2006/relationships/audio" Target="../media/audio26.wav"/><Relationship Id="rId8" Type="http://schemas.openxmlformats.org/officeDocument/2006/relationships/image" Target="../media/image17.gif"/><Relationship Id="rId51" Type="http://schemas.openxmlformats.org/officeDocument/2006/relationships/image" Target="../media/image43.jpeg"/><Relationship Id="rId72" Type="http://schemas.openxmlformats.org/officeDocument/2006/relationships/image" Target="../media/image55.png"/><Relationship Id="rId80" Type="http://schemas.openxmlformats.org/officeDocument/2006/relationships/image" Target="../media/image59.jpeg"/><Relationship Id="rId85" Type="http://schemas.openxmlformats.org/officeDocument/2006/relationships/image" Target="../media/image62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9.png"/><Relationship Id="rId33" Type="http://schemas.openxmlformats.org/officeDocument/2006/relationships/image" Target="../media/image34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openxmlformats.org/officeDocument/2006/relationships/image" Target="../media/image25.png"/><Relationship Id="rId41" Type="http://schemas.openxmlformats.org/officeDocument/2006/relationships/image" Target="../media/image38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4.png"/><Relationship Id="rId75" Type="http://schemas.openxmlformats.org/officeDocument/2006/relationships/audio" Target="../media/audio25.wav"/><Relationship Id="rId83" Type="http://schemas.openxmlformats.org/officeDocument/2006/relationships/audio" Target="../media/audio29.wav"/><Relationship Id="rId88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27.gif"/><Relationship Id="rId28" Type="http://schemas.openxmlformats.org/officeDocument/2006/relationships/audio" Target="../media/audio6.wav"/><Relationship Id="rId36" Type="http://schemas.openxmlformats.org/officeDocument/2006/relationships/audio" Target="../media/audio1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10" Type="http://schemas.openxmlformats.org/officeDocument/2006/relationships/image" Target="../media/image19.png"/><Relationship Id="rId31" Type="http://schemas.openxmlformats.org/officeDocument/2006/relationships/image" Target="../media/image33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0.jpeg"/><Relationship Id="rId73" Type="http://schemas.openxmlformats.org/officeDocument/2006/relationships/image" Target="../media/image56.png"/><Relationship Id="rId78" Type="http://schemas.openxmlformats.org/officeDocument/2006/relationships/image" Target="../media/image58.jpeg"/><Relationship Id="rId81" Type="http://schemas.openxmlformats.org/officeDocument/2006/relationships/audio" Target="../media/audio28.wav"/><Relationship Id="rId86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5 Si J'avais Su.wav">
            <a:hlinkClick r:id="" action="ppaction://media"/>
          </p:cNvPr>
          <p:cNvPicPr>
            <a:picLocks noRot="1" noChangeAspect="1"/>
          </p:cNvPicPr>
          <p:nvPr>
            <a:wavAudioFile r:embed="rId1" name="05 Si J'avais Su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1308.wav">
            <a:hlinkClick r:id="" action="ppaction://media"/>
          </p:cNvPr>
          <p:cNvPicPr>
            <a:picLocks noRot="1" noChangeAspect="1"/>
          </p:cNvPicPr>
          <p:nvPr>
            <a:wavAudioFile r:embed="rId2" name="09. On N'est Pas Là Pour Se Faire Engueul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308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308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308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Imag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C:\Users\JCL\Desktop\VA - Top 50 Amazon Music (22-04-2023)\cover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1871663"/>
            <a:ext cx="3063875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JClaude\Desktop\cd2.gif"/>
          <p:cNvPicPr>
            <a:picLocks noChangeAspect="1" noChangeArrowheads="1" noCrop="1"/>
          </p:cNvPicPr>
          <p:nvPr/>
        </p:nvPicPr>
        <p:blipFill>
          <a:blip r:embed="rId18">
            <a:duotone>
              <a:prstClr val="black"/>
              <a:srgbClr val="CC66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409" y="545134"/>
            <a:ext cx="589932" cy="321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25538"/>
            <a:ext cx="6119812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535113" y="1341438"/>
            <a:ext cx="61182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Benson Boone &amp; Philippine Lavrey - In The Stars (French Version)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Orelsan - La Quête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Black Eyed Peas, Shakira &amp; David Guetta - Don't You Worry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Gazo - Die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Claudio Capéo - Si J'avais Su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Beyoncé - Cuff It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Keen'v - Outété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Zola Feat. Damso - Coeur De Ice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Lomepal - Decrescendo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Sam Smith &amp; Kim Petras - Unholy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Rosalía - Despechá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Rk - Lola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Tiakola - Meuda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Orelsan &amp; Angèle - Cp_009_ E´videmment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Pierre De Maere - Enfant De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Camila Cabello Feat. Ed Sheeran - Bam Bam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Christophe Willem - Ps : Je T'aime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Gims - Maintenant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Maes - Fetty Wap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Adé - Tout Savoir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21. La Petite Culotte - La Goffa Lolita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22. Sdm - Mr. Ocho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23. Vacra - Tiki Taka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24. Sofia Carson - Come Back Home (From "purple Hearts")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25. Soolking - Suavemente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9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9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9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In The Stars (French Version)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La Quêt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Don't You Worry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Di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Si J'avais Su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Cuff It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Outété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Coeur De Ic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Decrescendo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Unholy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Despechá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Lola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Meuda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Cp_009_ Évidemment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Enfant D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Bam Bam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Ps _ Je T'aim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Maintenant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Fetty Wap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Tout Savoir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 La Goffa Lolita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 Mr. Ocho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 Tiki Taka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1" name="24 Come Back Home (From _Purple Hearts_)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3" name="25 Suavemente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46713"/>
            <a:ext cx="6946900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2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4" y="6389687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3" descr="C:\Users\JCL\Desktop\VA - Top 50 Amazon Music (22-04-2023)\cover.jp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57350"/>
            <a:ext cx="1250950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538288"/>
            <a:ext cx="1517650" cy="1484312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</Words>
  <Application>Microsoft Office PowerPoint</Application>
  <PresentationFormat>Affichage à l'écran (4:3)</PresentationFormat>
  <Paragraphs>28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2024-04-10T11:01:22Z</dcterms:modified>
</cp:coreProperties>
</file>