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2" r:id="rId2"/>
    <p:sldId id="329" r:id="rId3"/>
    <p:sldId id="33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Kx2HgCdYKozAQUuavyxFQ==" hashData="dyZvYEXIXHuk4F2FSv407kneRW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E63700"/>
    <a:srgbClr val="1111FF"/>
    <a:srgbClr val="00007A"/>
    <a:srgbClr val="4B4BFF"/>
    <a:srgbClr val="160AAE"/>
    <a:srgbClr val="000A8E"/>
    <a:srgbClr val="0027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964" autoAdjust="0"/>
    <p:restoredTop sz="94660"/>
  </p:normalViewPr>
  <p:slideViewPr>
    <p:cSldViewPr>
      <p:cViewPr>
        <p:scale>
          <a:sx n="81" d="100"/>
          <a:sy n="81" d="100"/>
        </p:scale>
        <p:origin x="-1248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25E211E-D7EC-468F-8CCD-98CF10C16791}" type="datetimeFigureOut">
              <a:rPr lang="fr-FR"/>
              <a:pPr>
                <a:defRPr/>
              </a:pPr>
              <a:t>10/04/2024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71B77A4-8D08-4C91-B794-04C547085B7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73709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A482642-2F4A-4DA7-82A3-450C617BA2B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EAD029B-D163-4F2A-8573-5CFAF2F8891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91D8EB2-4B7F-4330-8344-CE4E98F7B05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0DA9E-0C73-4A2F-A3C2-1712E22AF52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0854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F24FC6-C160-4C6C-9172-FAFD73ECC7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41468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0FB59D-8FA2-4E71-9382-2AE4FC0B6F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3475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931A12-B58F-483D-BF50-74731F0742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7423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211900-D7D5-4D97-A5DD-DD69B0819F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33288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4C103C-C3BD-41A4-82D2-F22647BF0C4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2554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19CAC6-F560-4639-9920-04BB571C27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16126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F3D8F8-F854-4727-9126-C7DBF99D4C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36411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0163B6-7300-4546-B299-FC2B303EC0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14687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3CF95B-7087-43F6-B53B-F5EB6114352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370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724072-599F-4A68-8547-3B784CFC7B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48326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accent4">
                <a:lumMod val="10000"/>
              </a:schemeClr>
            </a:gs>
            <a:gs pos="87000">
              <a:srgbClr val="E63700"/>
            </a:gs>
            <a:gs pos="75000">
              <a:srgbClr val="CC6600"/>
            </a:gs>
            <a:gs pos="81000">
              <a:schemeClr val="tx1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19A0758-5AE6-4BDD-8E87-D6A4E33FD8B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18" Type="http://schemas.openxmlformats.org/officeDocument/2006/relationships/image" Target="../media/image11.pn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jpeg"/><Relationship Id="rId2" Type="http://schemas.openxmlformats.org/officeDocument/2006/relationships/audio" Target="../media/audio2.wav"/><Relationship Id="rId16" Type="http://schemas.openxmlformats.org/officeDocument/2006/relationships/image" Target="../media/image9.gif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gif"/><Relationship Id="rId10" Type="http://schemas.openxmlformats.org/officeDocument/2006/relationships/image" Target="../media/image3.png"/><Relationship Id="rId19" Type="http://schemas.openxmlformats.org/officeDocument/2006/relationships/image" Target="../media/image12.gif"/><Relationship Id="rId4" Type="http://schemas.openxmlformats.org/officeDocument/2006/relationships/audio" Target="../media/audio4.wav"/><Relationship Id="rId9" Type="http://schemas.openxmlformats.org/officeDocument/2006/relationships/image" Target="../media/image2.jpeg"/><Relationship Id="rId14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5.png"/><Relationship Id="rId26" Type="http://schemas.openxmlformats.org/officeDocument/2006/relationships/image" Target="../media/image31.gif"/><Relationship Id="rId39" Type="http://schemas.openxmlformats.org/officeDocument/2006/relationships/image" Target="../media/image38.jpeg"/><Relationship Id="rId21" Type="http://schemas.openxmlformats.org/officeDocument/2006/relationships/image" Target="../media/image27.png"/><Relationship Id="rId34" Type="http://schemas.openxmlformats.org/officeDocument/2006/relationships/audio" Target="../media/audio1.wav"/><Relationship Id="rId42" Type="http://schemas.openxmlformats.org/officeDocument/2006/relationships/audio" Target="../media/audio12.wav"/><Relationship Id="rId47" Type="http://schemas.openxmlformats.org/officeDocument/2006/relationships/image" Target="../media/image42.jpeg"/><Relationship Id="rId50" Type="http://schemas.openxmlformats.org/officeDocument/2006/relationships/audio" Target="../media/audio16.wav"/><Relationship Id="rId55" Type="http://schemas.openxmlformats.org/officeDocument/2006/relationships/image" Target="../media/image46.jpeg"/><Relationship Id="rId63" Type="http://schemas.openxmlformats.org/officeDocument/2006/relationships/image" Target="../media/image50.jpeg"/><Relationship Id="rId68" Type="http://schemas.openxmlformats.org/officeDocument/2006/relationships/image" Target="../media/image53.gif"/><Relationship Id="rId76" Type="http://schemas.openxmlformats.org/officeDocument/2006/relationships/image" Target="../media/image58.jpeg"/><Relationship Id="rId84" Type="http://schemas.openxmlformats.org/officeDocument/2006/relationships/image" Target="../media/image62.jpeg"/><Relationship Id="rId89" Type="http://schemas.openxmlformats.org/officeDocument/2006/relationships/image" Target="../media/image8.gif"/><Relationship Id="rId7" Type="http://schemas.openxmlformats.org/officeDocument/2006/relationships/image" Target="../media/image17.gif"/><Relationship Id="rId71" Type="http://schemas.openxmlformats.org/officeDocument/2006/relationships/image" Target="../media/image9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png"/><Relationship Id="rId29" Type="http://schemas.openxmlformats.org/officeDocument/2006/relationships/image" Target="../media/image33.jpeg"/><Relationship Id="rId11" Type="http://schemas.openxmlformats.org/officeDocument/2006/relationships/image" Target="../media/image21.jpeg"/><Relationship Id="rId24" Type="http://schemas.openxmlformats.org/officeDocument/2006/relationships/image" Target="../media/image29.png"/><Relationship Id="rId32" Type="http://schemas.openxmlformats.org/officeDocument/2006/relationships/audio" Target="../media/audio8.wav"/><Relationship Id="rId37" Type="http://schemas.openxmlformats.org/officeDocument/2006/relationships/image" Target="../media/image37.jpeg"/><Relationship Id="rId40" Type="http://schemas.openxmlformats.org/officeDocument/2006/relationships/audio" Target="../media/audio11.wav"/><Relationship Id="rId45" Type="http://schemas.openxmlformats.org/officeDocument/2006/relationships/image" Target="../media/image41.jpeg"/><Relationship Id="rId53" Type="http://schemas.openxmlformats.org/officeDocument/2006/relationships/image" Target="../media/image45.jpeg"/><Relationship Id="rId58" Type="http://schemas.openxmlformats.org/officeDocument/2006/relationships/audio" Target="../media/audio20.wav"/><Relationship Id="rId66" Type="http://schemas.openxmlformats.org/officeDocument/2006/relationships/audio" Target="../media/audio24.wav"/><Relationship Id="rId74" Type="http://schemas.microsoft.com/office/2007/relationships/hdphoto" Target="../media/hdphoto6.wdp"/><Relationship Id="rId79" Type="http://schemas.openxmlformats.org/officeDocument/2006/relationships/audio" Target="../media/audio27.wav"/><Relationship Id="rId87" Type="http://schemas.openxmlformats.org/officeDocument/2006/relationships/image" Target="../media/image65.png"/><Relationship Id="rId5" Type="http://schemas.openxmlformats.org/officeDocument/2006/relationships/image" Target="../media/image15.png"/><Relationship Id="rId61" Type="http://schemas.openxmlformats.org/officeDocument/2006/relationships/image" Target="../media/image49.jpeg"/><Relationship Id="rId82" Type="http://schemas.openxmlformats.org/officeDocument/2006/relationships/image" Target="../media/image61.jpeg"/><Relationship Id="rId90" Type="http://schemas.openxmlformats.org/officeDocument/2006/relationships/image" Target="../media/image7.jpg"/><Relationship Id="rId19" Type="http://schemas.microsoft.com/office/2007/relationships/hdphoto" Target="../media/hdphoto4.wdp"/><Relationship Id="rId4" Type="http://schemas.openxmlformats.org/officeDocument/2006/relationships/image" Target="../media/image14.png"/><Relationship Id="rId9" Type="http://schemas.openxmlformats.org/officeDocument/2006/relationships/image" Target="../media/image19.gif"/><Relationship Id="rId14" Type="http://schemas.openxmlformats.org/officeDocument/2006/relationships/image" Target="../media/image23.png"/><Relationship Id="rId22" Type="http://schemas.microsoft.com/office/2007/relationships/hdphoto" Target="../media/hdphoto5.wdp"/><Relationship Id="rId27" Type="http://schemas.openxmlformats.org/officeDocument/2006/relationships/image" Target="../media/image32.jpeg"/><Relationship Id="rId30" Type="http://schemas.openxmlformats.org/officeDocument/2006/relationships/audio" Target="../media/audio7.wav"/><Relationship Id="rId35" Type="http://schemas.openxmlformats.org/officeDocument/2006/relationships/image" Target="../media/image36.jpeg"/><Relationship Id="rId43" Type="http://schemas.openxmlformats.org/officeDocument/2006/relationships/image" Target="../media/image40.jpeg"/><Relationship Id="rId48" Type="http://schemas.openxmlformats.org/officeDocument/2006/relationships/audio" Target="../media/audio15.wav"/><Relationship Id="rId56" Type="http://schemas.openxmlformats.org/officeDocument/2006/relationships/audio" Target="../media/audio19.wav"/><Relationship Id="rId64" Type="http://schemas.openxmlformats.org/officeDocument/2006/relationships/audio" Target="../media/audio23.wav"/><Relationship Id="rId69" Type="http://schemas.openxmlformats.org/officeDocument/2006/relationships/image" Target="../media/image54.png"/><Relationship Id="rId77" Type="http://schemas.openxmlformats.org/officeDocument/2006/relationships/audio" Target="../media/audio26.wav"/><Relationship Id="rId8" Type="http://schemas.openxmlformats.org/officeDocument/2006/relationships/image" Target="../media/image18.gif"/><Relationship Id="rId51" Type="http://schemas.openxmlformats.org/officeDocument/2006/relationships/image" Target="../media/image44.jpeg"/><Relationship Id="rId72" Type="http://schemas.openxmlformats.org/officeDocument/2006/relationships/image" Target="../media/image56.png"/><Relationship Id="rId80" Type="http://schemas.openxmlformats.org/officeDocument/2006/relationships/image" Target="../media/image60.jpeg"/><Relationship Id="rId85" Type="http://schemas.openxmlformats.org/officeDocument/2006/relationships/image" Target="../media/image63.png"/><Relationship Id="rId3" Type="http://schemas.openxmlformats.org/officeDocument/2006/relationships/image" Target="../media/image13.png"/><Relationship Id="rId12" Type="http://schemas.openxmlformats.org/officeDocument/2006/relationships/image" Target="../media/image22.png"/><Relationship Id="rId17" Type="http://schemas.microsoft.com/office/2007/relationships/hdphoto" Target="../media/hdphoto3.wdp"/><Relationship Id="rId25" Type="http://schemas.openxmlformats.org/officeDocument/2006/relationships/image" Target="../media/image30.png"/><Relationship Id="rId33" Type="http://schemas.openxmlformats.org/officeDocument/2006/relationships/image" Target="../media/image35.jpeg"/><Relationship Id="rId38" Type="http://schemas.openxmlformats.org/officeDocument/2006/relationships/audio" Target="../media/audio10.wav"/><Relationship Id="rId46" Type="http://schemas.openxmlformats.org/officeDocument/2006/relationships/audio" Target="../media/audio14.wav"/><Relationship Id="rId59" Type="http://schemas.openxmlformats.org/officeDocument/2006/relationships/image" Target="../media/image48.jpeg"/><Relationship Id="rId67" Type="http://schemas.openxmlformats.org/officeDocument/2006/relationships/image" Target="../media/image52.jpeg"/><Relationship Id="rId20" Type="http://schemas.openxmlformats.org/officeDocument/2006/relationships/image" Target="../media/image26.png"/><Relationship Id="rId41" Type="http://schemas.openxmlformats.org/officeDocument/2006/relationships/image" Target="../media/image39.jpeg"/><Relationship Id="rId54" Type="http://schemas.openxmlformats.org/officeDocument/2006/relationships/audio" Target="../media/audio18.wav"/><Relationship Id="rId62" Type="http://schemas.openxmlformats.org/officeDocument/2006/relationships/audio" Target="../media/audio22.wav"/><Relationship Id="rId70" Type="http://schemas.openxmlformats.org/officeDocument/2006/relationships/image" Target="../media/image55.png"/><Relationship Id="rId75" Type="http://schemas.openxmlformats.org/officeDocument/2006/relationships/audio" Target="../media/audio25.wav"/><Relationship Id="rId83" Type="http://schemas.openxmlformats.org/officeDocument/2006/relationships/audio" Target="../media/audio29.wav"/><Relationship Id="rId88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microsoft.com/office/2007/relationships/hdphoto" Target="../media/hdphoto2.wdp"/><Relationship Id="rId23" Type="http://schemas.openxmlformats.org/officeDocument/2006/relationships/image" Target="../media/image28.gif"/><Relationship Id="rId28" Type="http://schemas.openxmlformats.org/officeDocument/2006/relationships/audio" Target="../media/audio6.wav"/><Relationship Id="rId36" Type="http://schemas.openxmlformats.org/officeDocument/2006/relationships/audio" Target="../media/audio9.wav"/><Relationship Id="rId49" Type="http://schemas.openxmlformats.org/officeDocument/2006/relationships/image" Target="../media/image43.jpeg"/><Relationship Id="rId57" Type="http://schemas.openxmlformats.org/officeDocument/2006/relationships/image" Target="../media/image47.jpeg"/><Relationship Id="rId10" Type="http://schemas.openxmlformats.org/officeDocument/2006/relationships/image" Target="../media/image20.png"/><Relationship Id="rId31" Type="http://schemas.openxmlformats.org/officeDocument/2006/relationships/image" Target="../media/image34.jpeg"/><Relationship Id="rId44" Type="http://schemas.openxmlformats.org/officeDocument/2006/relationships/audio" Target="../media/audio13.wav"/><Relationship Id="rId52" Type="http://schemas.openxmlformats.org/officeDocument/2006/relationships/audio" Target="../media/audio17.wav"/><Relationship Id="rId60" Type="http://schemas.openxmlformats.org/officeDocument/2006/relationships/audio" Target="../media/audio21.wav"/><Relationship Id="rId65" Type="http://schemas.openxmlformats.org/officeDocument/2006/relationships/image" Target="../media/image51.jpeg"/><Relationship Id="rId73" Type="http://schemas.openxmlformats.org/officeDocument/2006/relationships/image" Target="../media/image57.png"/><Relationship Id="rId78" Type="http://schemas.openxmlformats.org/officeDocument/2006/relationships/image" Target="../media/image59.jpeg"/><Relationship Id="rId81" Type="http://schemas.openxmlformats.org/officeDocument/2006/relationships/audio" Target="../media/audio28.wav"/><Relationship Id="rId86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04 I'm Good (Blue).wav">
            <a:hlinkClick r:id="" action="ppaction://media"/>
          </p:cNvPr>
          <p:cNvPicPr>
            <a:picLocks noRot="1" noChangeAspect="1"/>
          </p:cNvPicPr>
          <p:nvPr>
            <a:wavAudioFile r:embed="rId1" name="04 I'm Good (Blue).wav"/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4" descr="C:\Users\JCL\Desktop\aaaa_Modifié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47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9. 3229.wav">
            <a:hlinkClick r:id="" action="ppaction://media"/>
          </p:cNvPr>
          <p:cNvPicPr>
            <a:picLocks noRot="1" noChangeAspect="1"/>
          </p:cNvPicPr>
          <p:nvPr>
            <a:wavAudioFile r:embed="rId2" name="09. On N'est Pas Là Pour Se Faire Engueuler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3229.wav">
            <a:hlinkClick r:id="" action="ppaction://media"/>
          </p:cNvPr>
          <p:cNvPicPr>
            <a:picLocks noRot="1" noChangeAspect="1"/>
          </p:cNvPicPr>
          <p:nvPr>
            <a:wavAudioFile r:embed="rId3" name="13 Haddaway- What Is Lov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3229.wav">
            <a:hlinkClick r:id="" action="ppaction://media"/>
          </p:cNvPr>
          <p:cNvPicPr>
            <a:picLocks noRot="1" noChangeAspect="1"/>
          </p:cNvPicPr>
          <p:nvPr>
            <a:wavAudioFile r:embed="rId4" name="3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3229.wav">
            <a:hlinkClick r:id="" action="ppaction://media"/>
          </p:cNvPr>
          <p:cNvPicPr>
            <a:picLocks noRot="1" noChangeAspect="1"/>
          </p:cNvPicPr>
          <p:nvPr>
            <a:wavAudioFile r:embed="rId5" name="03. F.B.I.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7" name="Image 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25" y="594995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7">
            <a:duotone>
              <a:prstClr val="black"/>
              <a:srgbClr val="CC66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40255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3" descr="C:\Users\JCL\Desktop\VA - Top 50 Amazon Music (22-04-2023)\cover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0" y="1871663"/>
            <a:ext cx="3063875" cy="311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 descr="C:\Users\JClaude\Desktop\cd1.gif"/>
          <p:cNvPicPr>
            <a:picLocks noChangeAspect="1" noChangeArrowheads="1" noCrop="1"/>
          </p:cNvPicPr>
          <p:nvPr/>
        </p:nvPicPr>
        <p:blipFill>
          <a:blip r:embed="rId19">
            <a:duotone>
              <a:prstClr val="black"/>
              <a:srgbClr val="CC66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6737" y="561764"/>
            <a:ext cx="549275" cy="305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\Desktop\aaaa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47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547813" y="1125538"/>
            <a:ext cx="6119812" cy="46069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785938" y="1290638"/>
            <a:ext cx="5715000" cy="429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01. </a:t>
            </a:r>
            <a:r>
              <a:rPr lang="fr-FR" sz="1050" b="1" dirty="0" err="1" smtClean="0">
                <a:solidFill>
                  <a:srgbClr val="FFFF00"/>
                </a:solidFill>
              </a:rPr>
              <a:t>Miley</a:t>
            </a:r>
            <a:r>
              <a:rPr lang="fr-FR" sz="1050" b="1" dirty="0" smtClean="0">
                <a:solidFill>
                  <a:srgbClr val="FFFF00"/>
                </a:solidFill>
              </a:rPr>
              <a:t> Cyrus - </a:t>
            </a:r>
            <a:r>
              <a:rPr lang="fr-FR" sz="1050" b="1" dirty="0" err="1" smtClean="0">
                <a:solidFill>
                  <a:srgbClr val="FFFF00"/>
                </a:solidFill>
              </a:rPr>
              <a:t>Flowers</a:t>
            </a:r>
            <a:r>
              <a:rPr lang="fr-FR" sz="1050" b="1" dirty="0" smtClean="0">
                <a:solidFill>
                  <a:srgbClr val="FFFF00"/>
                </a:solidFill>
              </a:rPr>
              <a:t>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02. </a:t>
            </a:r>
            <a:r>
              <a:rPr lang="fr-FR" sz="1050" b="1" dirty="0" err="1" smtClean="0">
                <a:solidFill>
                  <a:srgbClr val="FFFF00"/>
                </a:solidFill>
              </a:rPr>
              <a:t>Louane</a:t>
            </a:r>
            <a:r>
              <a:rPr lang="fr-FR" sz="1050" b="1" dirty="0" smtClean="0">
                <a:solidFill>
                  <a:srgbClr val="FFFF00"/>
                </a:solidFill>
              </a:rPr>
              <a:t> - Secret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03. Slimane - Des Milliers De Je T'aime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04. David Guetta &amp; </a:t>
            </a:r>
            <a:r>
              <a:rPr lang="fr-FR" sz="1050" b="1" dirty="0" err="1" smtClean="0">
                <a:solidFill>
                  <a:srgbClr val="FFFF00"/>
                </a:solidFill>
              </a:rPr>
              <a:t>Bebe</a:t>
            </a:r>
            <a:r>
              <a:rPr lang="fr-FR" sz="1050" b="1" dirty="0" smtClean="0">
                <a:solidFill>
                  <a:srgbClr val="FFFF00"/>
                </a:solidFill>
              </a:rPr>
              <a:t> </a:t>
            </a:r>
            <a:r>
              <a:rPr lang="fr-FR" sz="1050" b="1" dirty="0" err="1" smtClean="0">
                <a:solidFill>
                  <a:srgbClr val="FFFF00"/>
                </a:solidFill>
              </a:rPr>
              <a:t>Rexha</a:t>
            </a:r>
            <a:r>
              <a:rPr lang="fr-FR" sz="1050" b="1" dirty="0" smtClean="0">
                <a:solidFill>
                  <a:srgbClr val="FFFF00"/>
                </a:solidFill>
              </a:rPr>
              <a:t> - </a:t>
            </a:r>
            <a:r>
              <a:rPr lang="fr-FR" sz="1050" b="1" dirty="0" err="1" smtClean="0">
                <a:solidFill>
                  <a:srgbClr val="FFFF00"/>
                </a:solidFill>
              </a:rPr>
              <a:t>I'm</a:t>
            </a:r>
            <a:r>
              <a:rPr lang="fr-FR" sz="1050" b="1" dirty="0" smtClean="0">
                <a:solidFill>
                  <a:srgbClr val="FFFF00"/>
                </a:solidFill>
              </a:rPr>
              <a:t> Good (Blue)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05. </a:t>
            </a:r>
            <a:r>
              <a:rPr lang="fr-FR" sz="1050" b="1" dirty="0" err="1" smtClean="0">
                <a:solidFill>
                  <a:srgbClr val="FFFF00"/>
                </a:solidFill>
              </a:rPr>
              <a:t>Måneskin</a:t>
            </a:r>
            <a:r>
              <a:rPr lang="fr-FR" sz="1050" b="1" dirty="0" smtClean="0">
                <a:solidFill>
                  <a:srgbClr val="FFFF00"/>
                </a:solidFill>
              </a:rPr>
              <a:t> - The </a:t>
            </a:r>
            <a:r>
              <a:rPr lang="fr-FR" sz="1050" b="1" dirty="0" err="1" smtClean="0">
                <a:solidFill>
                  <a:srgbClr val="FFFF00"/>
                </a:solidFill>
              </a:rPr>
              <a:t>Loneliest</a:t>
            </a:r>
            <a:endParaRPr lang="fr-FR" sz="1050" b="1" dirty="0" smtClean="0">
              <a:solidFill>
                <a:srgbClr val="FFFF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06. </a:t>
            </a:r>
            <a:r>
              <a:rPr lang="fr-FR" sz="1050" b="1" dirty="0" err="1" smtClean="0">
                <a:solidFill>
                  <a:srgbClr val="FFFF00"/>
                </a:solidFill>
              </a:rPr>
              <a:t>Rema</a:t>
            </a:r>
            <a:r>
              <a:rPr lang="fr-FR" sz="1050" b="1" dirty="0" smtClean="0">
                <a:solidFill>
                  <a:srgbClr val="FFFF00"/>
                </a:solidFill>
              </a:rPr>
              <a:t> - </a:t>
            </a:r>
            <a:r>
              <a:rPr lang="fr-FR" sz="1050" b="1" dirty="0" err="1" smtClean="0">
                <a:solidFill>
                  <a:srgbClr val="FFFF00"/>
                </a:solidFill>
              </a:rPr>
              <a:t>Calm</a:t>
            </a:r>
            <a:r>
              <a:rPr lang="fr-FR" sz="1050" b="1" dirty="0" smtClean="0">
                <a:solidFill>
                  <a:srgbClr val="FFFF00"/>
                </a:solidFill>
              </a:rPr>
              <a:t> Down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07. </a:t>
            </a:r>
            <a:r>
              <a:rPr lang="fr-FR" sz="1050" b="1" dirty="0" err="1" smtClean="0">
                <a:solidFill>
                  <a:srgbClr val="FFFF00"/>
                </a:solidFill>
              </a:rPr>
              <a:t>Rihanna</a:t>
            </a:r>
            <a:r>
              <a:rPr lang="fr-FR" sz="1050" b="1" dirty="0" smtClean="0">
                <a:solidFill>
                  <a:srgbClr val="FFFF00"/>
                </a:solidFill>
              </a:rPr>
              <a:t> - Lift Me Up (</a:t>
            </a:r>
            <a:r>
              <a:rPr lang="fr-FR" sz="1050" b="1" dirty="0" err="1" smtClean="0">
                <a:solidFill>
                  <a:srgbClr val="FFFF00"/>
                </a:solidFill>
              </a:rPr>
              <a:t>From</a:t>
            </a:r>
            <a:r>
              <a:rPr lang="fr-FR" sz="1050" b="1" dirty="0" smtClean="0">
                <a:solidFill>
                  <a:srgbClr val="FFFF00"/>
                </a:solidFill>
              </a:rPr>
              <a:t> Black </a:t>
            </a:r>
            <a:r>
              <a:rPr lang="fr-FR" sz="1050" b="1" dirty="0" err="1" smtClean="0">
                <a:solidFill>
                  <a:srgbClr val="FFFF00"/>
                </a:solidFill>
              </a:rPr>
              <a:t>Panther</a:t>
            </a:r>
            <a:r>
              <a:rPr lang="fr-FR" sz="1050" b="1" dirty="0" smtClean="0">
                <a:solidFill>
                  <a:srgbClr val="FFFF00"/>
                </a:solidFill>
              </a:rPr>
              <a:t>: </a:t>
            </a:r>
            <a:r>
              <a:rPr lang="fr-FR" sz="1050" b="1" dirty="0" err="1" smtClean="0">
                <a:solidFill>
                  <a:srgbClr val="FFFF00"/>
                </a:solidFill>
              </a:rPr>
              <a:t>Wakanda</a:t>
            </a:r>
            <a:r>
              <a:rPr lang="fr-FR" sz="1050" b="1" dirty="0" smtClean="0">
                <a:solidFill>
                  <a:srgbClr val="FFFF00"/>
                </a:solidFill>
              </a:rPr>
              <a:t> </a:t>
            </a:r>
            <a:r>
              <a:rPr lang="fr-FR" sz="1050" b="1" dirty="0" err="1" smtClean="0">
                <a:solidFill>
                  <a:srgbClr val="FFFF00"/>
                </a:solidFill>
              </a:rPr>
              <a:t>Forever</a:t>
            </a:r>
            <a:r>
              <a:rPr lang="fr-FR" sz="1050" b="1" dirty="0" smtClean="0">
                <a:solidFill>
                  <a:srgbClr val="FFFF00"/>
                </a:solidFill>
              </a:rPr>
              <a:t> - Music </a:t>
            </a:r>
            <a:r>
              <a:rPr lang="fr-FR" sz="1050" b="1" dirty="0" err="1" smtClean="0">
                <a:solidFill>
                  <a:srgbClr val="FFFF00"/>
                </a:solidFill>
              </a:rPr>
              <a:t>From</a:t>
            </a:r>
            <a:r>
              <a:rPr lang="fr-FR" sz="1050" b="1" dirty="0" smtClean="0">
                <a:solidFill>
                  <a:srgbClr val="FFFF00"/>
                </a:solidFill>
              </a:rPr>
              <a:t> And </a:t>
            </a:r>
            <a:r>
              <a:rPr lang="fr-FR" sz="1050" b="1" dirty="0" err="1" smtClean="0">
                <a:solidFill>
                  <a:srgbClr val="FFFF00"/>
                </a:solidFill>
              </a:rPr>
              <a:t>Inspired</a:t>
            </a:r>
            <a:r>
              <a:rPr lang="fr-FR" sz="1050" b="1" dirty="0" smtClean="0">
                <a:solidFill>
                  <a:srgbClr val="FFFF00"/>
                </a:solidFill>
              </a:rPr>
              <a:t> By)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08. Vianney &amp; Ed </a:t>
            </a:r>
            <a:r>
              <a:rPr lang="fr-FR" sz="1050" b="1" dirty="0" err="1" smtClean="0">
                <a:solidFill>
                  <a:srgbClr val="FFFF00"/>
                </a:solidFill>
              </a:rPr>
              <a:t>Sheeran</a:t>
            </a:r>
            <a:r>
              <a:rPr lang="fr-FR" sz="1050" b="1" dirty="0" smtClean="0">
                <a:solidFill>
                  <a:srgbClr val="FFFF00"/>
                </a:solidFill>
              </a:rPr>
              <a:t> - Call On Me (</a:t>
            </a:r>
            <a:r>
              <a:rPr lang="fr-FR" sz="1050" b="1" dirty="0" err="1" smtClean="0">
                <a:solidFill>
                  <a:srgbClr val="FFFF00"/>
                </a:solidFill>
              </a:rPr>
              <a:t>Feat</a:t>
            </a:r>
            <a:r>
              <a:rPr lang="fr-FR" sz="1050" b="1" dirty="0" smtClean="0">
                <a:solidFill>
                  <a:srgbClr val="FFFF00"/>
                </a:solidFill>
              </a:rPr>
              <a:t>. Ed </a:t>
            </a:r>
            <a:r>
              <a:rPr lang="fr-FR" sz="1050" b="1" dirty="0" err="1" smtClean="0">
                <a:solidFill>
                  <a:srgbClr val="FFFF00"/>
                </a:solidFill>
              </a:rPr>
              <a:t>Sheeran</a:t>
            </a:r>
            <a:r>
              <a:rPr lang="fr-FR" sz="1050" b="1" dirty="0" smtClean="0">
                <a:solidFill>
                  <a:srgbClr val="FFFF00"/>
                </a:solidFill>
              </a:rPr>
              <a:t>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09. Metro </a:t>
            </a:r>
            <a:r>
              <a:rPr lang="fr-FR" sz="1050" b="1" dirty="0" err="1" smtClean="0">
                <a:solidFill>
                  <a:srgbClr val="FFFF00"/>
                </a:solidFill>
              </a:rPr>
              <a:t>Boomin</a:t>
            </a:r>
            <a:r>
              <a:rPr lang="fr-FR" sz="1050" b="1" dirty="0" smtClean="0">
                <a:solidFill>
                  <a:srgbClr val="FFFF00"/>
                </a:solidFill>
              </a:rPr>
              <a:t>, The </a:t>
            </a:r>
            <a:r>
              <a:rPr lang="fr-FR" sz="1050" b="1" dirty="0" err="1" smtClean="0">
                <a:solidFill>
                  <a:srgbClr val="FFFF00"/>
                </a:solidFill>
              </a:rPr>
              <a:t>Weeknd</a:t>
            </a:r>
            <a:r>
              <a:rPr lang="fr-FR" sz="1050" b="1" dirty="0" smtClean="0">
                <a:solidFill>
                  <a:srgbClr val="FFFF00"/>
                </a:solidFill>
              </a:rPr>
              <a:t> &amp; 21 Savage - </a:t>
            </a:r>
            <a:r>
              <a:rPr lang="fr-FR" sz="1050" b="1" dirty="0" err="1" smtClean="0">
                <a:solidFill>
                  <a:srgbClr val="FFFF00"/>
                </a:solidFill>
              </a:rPr>
              <a:t>Creepin</a:t>
            </a:r>
            <a:r>
              <a:rPr lang="fr-FR" sz="1050" b="1" dirty="0" smtClean="0">
                <a:solidFill>
                  <a:srgbClr val="FFFF00"/>
                </a:solidFill>
              </a:rPr>
              <a:t>'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10. Rosa Linn - Snap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11. Pierre De </a:t>
            </a:r>
            <a:r>
              <a:rPr lang="fr-FR" sz="1050" b="1" dirty="0" err="1" smtClean="0">
                <a:solidFill>
                  <a:srgbClr val="FFFF00"/>
                </a:solidFill>
              </a:rPr>
              <a:t>Maere</a:t>
            </a:r>
            <a:r>
              <a:rPr lang="fr-FR" sz="1050" b="1" dirty="0" smtClean="0">
                <a:solidFill>
                  <a:srgbClr val="FFFF00"/>
                </a:solidFill>
              </a:rPr>
              <a:t> - Un Jour Je Marierai Un Ange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12. Harry Styles - As It </a:t>
            </a:r>
            <a:r>
              <a:rPr lang="fr-FR" sz="1050" b="1" dirty="0" err="1" smtClean="0">
                <a:solidFill>
                  <a:srgbClr val="FFFF00"/>
                </a:solidFill>
              </a:rPr>
              <a:t>Was</a:t>
            </a:r>
            <a:r>
              <a:rPr lang="fr-FR" sz="1050" b="1" dirty="0" smtClean="0">
                <a:solidFill>
                  <a:srgbClr val="FFFF00"/>
                </a:solidFill>
              </a:rPr>
              <a:t>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13. Zola - Amber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14. Hamza &amp; </a:t>
            </a:r>
            <a:r>
              <a:rPr lang="fr-FR" sz="1050" b="1" dirty="0" err="1" smtClean="0">
                <a:solidFill>
                  <a:srgbClr val="FFFF00"/>
                </a:solidFill>
              </a:rPr>
              <a:t>Damso</a:t>
            </a:r>
            <a:r>
              <a:rPr lang="fr-FR" sz="1050" b="1" dirty="0" smtClean="0">
                <a:solidFill>
                  <a:srgbClr val="FFFF00"/>
                </a:solidFill>
              </a:rPr>
              <a:t> - Nocif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15. Aya </a:t>
            </a:r>
            <a:r>
              <a:rPr lang="fr-FR" sz="1050" b="1" dirty="0" err="1" smtClean="0">
                <a:solidFill>
                  <a:srgbClr val="FFFF00"/>
                </a:solidFill>
              </a:rPr>
              <a:t>Nakamura</a:t>
            </a:r>
            <a:r>
              <a:rPr lang="fr-FR" sz="1050" b="1" dirty="0" smtClean="0">
                <a:solidFill>
                  <a:srgbClr val="FFFF00"/>
                </a:solidFill>
              </a:rPr>
              <a:t> - Baby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16. </a:t>
            </a:r>
            <a:r>
              <a:rPr lang="fr-FR" sz="1050" b="1" dirty="0" err="1" smtClean="0">
                <a:solidFill>
                  <a:srgbClr val="FFFF00"/>
                </a:solidFill>
              </a:rPr>
              <a:t>Tayc</a:t>
            </a:r>
            <a:r>
              <a:rPr lang="fr-FR" sz="1050" b="1" dirty="0" smtClean="0">
                <a:solidFill>
                  <a:srgbClr val="FFFF00"/>
                </a:solidFill>
              </a:rPr>
              <a:t> - Room 69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17. The </a:t>
            </a:r>
            <a:r>
              <a:rPr lang="fr-FR" sz="1050" b="1" dirty="0" err="1" smtClean="0">
                <a:solidFill>
                  <a:srgbClr val="FFFF00"/>
                </a:solidFill>
              </a:rPr>
              <a:t>Weeknd</a:t>
            </a:r>
            <a:r>
              <a:rPr lang="fr-FR" sz="1050" b="1" dirty="0" smtClean="0">
                <a:solidFill>
                  <a:srgbClr val="FFFF00"/>
                </a:solidFill>
              </a:rPr>
              <a:t> &amp; </a:t>
            </a:r>
            <a:r>
              <a:rPr lang="fr-FR" sz="1050" b="1" dirty="0" err="1" smtClean="0">
                <a:solidFill>
                  <a:srgbClr val="FFFF00"/>
                </a:solidFill>
              </a:rPr>
              <a:t>Ariana</a:t>
            </a:r>
            <a:r>
              <a:rPr lang="fr-FR" sz="1050" b="1" dirty="0" smtClean="0">
                <a:solidFill>
                  <a:srgbClr val="FFFF00"/>
                </a:solidFill>
              </a:rPr>
              <a:t> Grande - Die For You (Remix)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18. </a:t>
            </a:r>
            <a:r>
              <a:rPr lang="fr-FR" sz="1050" b="1" dirty="0" err="1" smtClean="0">
                <a:solidFill>
                  <a:srgbClr val="FFFF00"/>
                </a:solidFill>
              </a:rPr>
              <a:t>Bizarrap</a:t>
            </a:r>
            <a:r>
              <a:rPr lang="fr-FR" sz="1050" b="1" dirty="0" smtClean="0">
                <a:solidFill>
                  <a:srgbClr val="FFFF00"/>
                </a:solidFill>
              </a:rPr>
              <a:t> &amp; </a:t>
            </a:r>
            <a:r>
              <a:rPr lang="fr-FR" sz="1050" b="1" dirty="0" err="1" smtClean="0">
                <a:solidFill>
                  <a:srgbClr val="FFFF00"/>
                </a:solidFill>
              </a:rPr>
              <a:t>Shakira</a:t>
            </a:r>
            <a:r>
              <a:rPr lang="fr-FR" sz="1050" b="1" dirty="0" smtClean="0">
                <a:solidFill>
                  <a:srgbClr val="FFFF00"/>
                </a:solidFill>
              </a:rPr>
              <a:t> - </a:t>
            </a:r>
            <a:r>
              <a:rPr lang="fr-FR" sz="1050" b="1" dirty="0" err="1" smtClean="0">
                <a:solidFill>
                  <a:srgbClr val="FFFF00"/>
                </a:solidFill>
              </a:rPr>
              <a:t>Shakira</a:t>
            </a:r>
            <a:r>
              <a:rPr lang="fr-FR" sz="1050" b="1" dirty="0" smtClean="0">
                <a:solidFill>
                  <a:srgbClr val="FFFF00"/>
                </a:solidFill>
              </a:rPr>
              <a:t>: </a:t>
            </a:r>
            <a:r>
              <a:rPr lang="fr-FR" sz="1050" b="1" dirty="0" err="1" smtClean="0">
                <a:solidFill>
                  <a:srgbClr val="FFFF00"/>
                </a:solidFill>
              </a:rPr>
              <a:t>Bzrp</a:t>
            </a:r>
            <a:r>
              <a:rPr lang="fr-FR" sz="1050" b="1" dirty="0" smtClean="0">
                <a:solidFill>
                  <a:srgbClr val="FFFF00"/>
                </a:solidFill>
              </a:rPr>
              <a:t> Music Sessions, Vol. 53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19. </a:t>
            </a:r>
            <a:r>
              <a:rPr lang="fr-FR" sz="1050" b="1" dirty="0" err="1" smtClean="0">
                <a:solidFill>
                  <a:srgbClr val="FFFF00"/>
                </a:solidFill>
              </a:rPr>
              <a:t>Lizzo</a:t>
            </a:r>
            <a:r>
              <a:rPr lang="fr-FR" sz="1050" b="1" dirty="0" smtClean="0">
                <a:solidFill>
                  <a:srgbClr val="FFFF00"/>
                </a:solidFill>
              </a:rPr>
              <a:t> - 2 Be </a:t>
            </a:r>
            <a:r>
              <a:rPr lang="fr-FR" sz="1050" b="1" dirty="0" err="1" smtClean="0">
                <a:solidFill>
                  <a:srgbClr val="FFFF00"/>
                </a:solidFill>
              </a:rPr>
              <a:t>Loved</a:t>
            </a:r>
            <a:r>
              <a:rPr lang="fr-FR" sz="1050" b="1" dirty="0" smtClean="0">
                <a:solidFill>
                  <a:srgbClr val="FFFF00"/>
                </a:solidFill>
              </a:rPr>
              <a:t> (Am I </a:t>
            </a:r>
            <a:r>
              <a:rPr lang="fr-FR" sz="1050" b="1" dirty="0" err="1" smtClean="0">
                <a:solidFill>
                  <a:srgbClr val="FFFF00"/>
                </a:solidFill>
              </a:rPr>
              <a:t>Ready</a:t>
            </a:r>
            <a:r>
              <a:rPr lang="fr-FR" sz="1050" b="1" dirty="0" smtClean="0">
                <a:solidFill>
                  <a:srgbClr val="FFFF00"/>
                </a:solidFill>
              </a:rPr>
              <a:t>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20. Vianney &amp; Mika - </a:t>
            </a:r>
            <a:r>
              <a:rPr lang="fr-FR" sz="1050" b="1" dirty="0" err="1" smtClean="0">
                <a:solidFill>
                  <a:srgbClr val="FFFF00"/>
                </a:solidFill>
              </a:rPr>
              <a:t>Keep</a:t>
            </a:r>
            <a:r>
              <a:rPr lang="fr-FR" sz="1050" b="1" dirty="0" smtClean="0">
                <a:solidFill>
                  <a:srgbClr val="FFFF00"/>
                </a:solidFill>
              </a:rPr>
              <a:t> It Simple (</a:t>
            </a:r>
            <a:r>
              <a:rPr lang="fr-FR" sz="1050" b="1" dirty="0" err="1" smtClean="0">
                <a:solidFill>
                  <a:srgbClr val="FFFF00"/>
                </a:solidFill>
              </a:rPr>
              <a:t>Feat</a:t>
            </a:r>
            <a:r>
              <a:rPr lang="fr-FR" sz="1050" b="1" dirty="0" smtClean="0">
                <a:solidFill>
                  <a:srgbClr val="FFFF00"/>
                </a:solidFill>
              </a:rPr>
              <a:t>. Mika)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21. Gaulois </a:t>
            </a:r>
            <a:r>
              <a:rPr lang="fr-FR" sz="1050" b="1" dirty="0" err="1" smtClean="0">
                <a:solidFill>
                  <a:srgbClr val="FFFF00"/>
                </a:solidFill>
              </a:rPr>
              <a:t>Feat</a:t>
            </a:r>
            <a:r>
              <a:rPr lang="fr-FR" sz="1050" b="1" dirty="0" smtClean="0">
                <a:solidFill>
                  <a:srgbClr val="FFFF00"/>
                </a:solidFill>
              </a:rPr>
              <a:t>. </a:t>
            </a:r>
            <a:r>
              <a:rPr lang="fr-FR" sz="1050" b="1" dirty="0" err="1" smtClean="0">
                <a:solidFill>
                  <a:srgbClr val="FFFF00"/>
                </a:solidFill>
              </a:rPr>
              <a:t>Ninho</a:t>
            </a:r>
            <a:r>
              <a:rPr lang="fr-FR" sz="1050" b="1" dirty="0" smtClean="0">
                <a:solidFill>
                  <a:srgbClr val="FFFF00"/>
                </a:solidFill>
              </a:rPr>
              <a:t> - Jolie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22. </a:t>
            </a:r>
            <a:r>
              <a:rPr lang="fr-FR" sz="1050" b="1" dirty="0" err="1" smtClean="0">
                <a:solidFill>
                  <a:srgbClr val="FFFF00"/>
                </a:solidFill>
              </a:rPr>
              <a:t>Bigflo</a:t>
            </a:r>
            <a:r>
              <a:rPr lang="fr-FR" sz="1050" b="1" dirty="0" smtClean="0">
                <a:solidFill>
                  <a:srgbClr val="FFFF00"/>
                </a:solidFill>
              </a:rPr>
              <a:t> &amp; Oli </a:t>
            </a:r>
            <a:r>
              <a:rPr lang="fr-FR" sz="1050" b="1" dirty="0" err="1" smtClean="0">
                <a:solidFill>
                  <a:srgbClr val="FFFF00"/>
                </a:solidFill>
              </a:rPr>
              <a:t>Feat</a:t>
            </a:r>
            <a:r>
              <a:rPr lang="fr-FR" sz="1050" b="1" dirty="0" smtClean="0">
                <a:solidFill>
                  <a:srgbClr val="FFFF00"/>
                </a:solidFill>
              </a:rPr>
              <a:t>. Julien Doré - Coup De Vieux [</a:t>
            </a:r>
            <a:r>
              <a:rPr lang="fr-FR" sz="1050" b="1" dirty="0" err="1" smtClean="0">
                <a:solidFill>
                  <a:srgbClr val="FFFF00"/>
                </a:solidFill>
              </a:rPr>
              <a:t>feat</a:t>
            </a:r>
            <a:r>
              <a:rPr lang="fr-FR" sz="1050" b="1" dirty="0" smtClean="0">
                <a:solidFill>
                  <a:srgbClr val="FFFF00"/>
                </a:solidFill>
              </a:rPr>
              <a:t>. Julien Doré]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23. </a:t>
            </a:r>
            <a:r>
              <a:rPr lang="fr-FR" sz="1050" b="1" dirty="0" err="1" smtClean="0">
                <a:solidFill>
                  <a:srgbClr val="FFFF00"/>
                </a:solidFill>
              </a:rPr>
              <a:t>Lil</a:t>
            </a:r>
            <a:r>
              <a:rPr lang="fr-FR" sz="1050" b="1" dirty="0" smtClean="0">
                <a:solidFill>
                  <a:srgbClr val="FFFF00"/>
                </a:solidFill>
              </a:rPr>
              <a:t> </a:t>
            </a:r>
            <a:r>
              <a:rPr lang="fr-FR" sz="1050" b="1" dirty="0" err="1" smtClean="0">
                <a:solidFill>
                  <a:srgbClr val="FFFF00"/>
                </a:solidFill>
              </a:rPr>
              <a:t>Nas</a:t>
            </a:r>
            <a:r>
              <a:rPr lang="fr-FR" sz="1050" b="1" dirty="0" smtClean="0">
                <a:solidFill>
                  <a:srgbClr val="FFFF00"/>
                </a:solidFill>
              </a:rPr>
              <a:t> X - Star </a:t>
            </a:r>
            <a:r>
              <a:rPr lang="fr-FR" sz="1050" b="1" dirty="0" err="1" smtClean="0">
                <a:solidFill>
                  <a:srgbClr val="FFFF00"/>
                </a:solidFill>
              </a:rPr>
              <a:t>Walkin</a:t>
            </a:r>
            <a:r>
              <a:rPr lang="fr-FR" sz="1050" b="1" dirty="0" smtClean="0">
                <a:solidFill>
                  <a:srgbClr val="FFFF00"/>
                </a:solidFill>
              </a:rPr>
              <a:t>' (</a:t>
            </a:r>
            <a:r>
              <a:rPr lang="fr-FR" sz="1050" b="1" dirty="0" err="1" smtClean="0">
                <a:solidFill>
                  <a:srgbClr val="FFFF00"/>
                </a:solidFill>
              </a:rPr>
              <a:t>League</a:t>
            </a:r>
            <a:r>
              <a:rPr lang="fr-FR" sz="1050" b="1" dirty="0" smtClean="0">
                <a:solidFill>
                  <a:srgbClr val="FFFF00"/>
                </a:solidFill>
              </a:rPr>
              <a:t> Of Legends </a:t>
            </a:r>
            <a:r>
              <a:rPr lang="fr-FR" sz="1050" b="1" dirty="0" err="1" smtClean="0">
                <a:solidFill>
                  <a:srgbClr val="FFFF00"/>
                </a:solidFill>
              </a:rPr>
              <a:t>Worlds</a:t>
            </a:r>
            <a:r>
              <a:rPr lang="fr-FR" sz="1050" b="1" dirty="0" smtClean="0">
                <a:solidFill>
                  <a:srgbClr val="FFFF00"/>
                </a:solidFill>
              </a:rPr>
              <a:t> Anthem)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24. </a:t>
            </a:r>
            <a:r>
              <a:rPr lang="fr-FR" sz="1050" b="1" dirty="0" err="1" smtClean="0">
                <a:solidFill>
                  <a:srgbClr val="FFFF00"/>
                </a:solidFill>
              </a:rPr>
              <a:t>Onerepublic</a:t>
            </a:r>
            <a:r>
              <a:rPr lang="fr-FR" sz="1050" b="1" dirty="0" smtClean="0">
                <a:solidFill>
                  <a:srgbClr val="FFFF00"/>
                </a:solidFill>
              </a:rPr>
              <a:t> - I </a:t>
            </a:r>
            <a:r>
              <a:rPr lang="fr-FR" sz="1050" b="1" dirty="0" err="1" smtClean="0">
                <a:solidFill>
                  <a:srgbClr val="FFFF00"/>
                </a:solidFill>
              </a:rPr>
              <a:t>Ain't</a:t>
            </a:r>
            <a:r>
              <a:rPr lang="fr-FR" sz="1050" b="1" dirty="0" smtClean="0">
                <a:solidFill>
                  <a:srgbClr val="FFFF00"/>
                </a:solidFill>
              </a:rPr>
              <a:t> </a:t>
            </a:r>
            <a:r>
              <a:rPr lang="fr-FR" sz="1050" b="1" dirty="0" err="1" smtClean="0">
                <a:solidFill>
                  <a:srgbClr val="FFFF00"/>
                </a:solidFill>
              </a:rPr>
              <a:t>Worried</a:t>
            </a:r>
            <a:r>
              <a:rPr lang="fr-FR" sz="1050" b="1" dirty="0" smtClean="0">
                <a:solidFill>
                  <a:srgbClr val="FFFF00"/>
                </a:solidFill>
              </a:rPr>
              <a:t>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25. Ed </a:t>
            </a:r>
            <a:r>
              <a:rPr lang="fr-FR" sz="1050" b="1" dirty="0" err="1" smtClean="0">
                <a:solidFill>
                  <a:srgbClr val="FFFF00"/>
                </a:solidFill>
              </a:rPr>
              <a:t>Sheeran</a:t>
            </a:r>
            <a:r>
              <a:rPr lang="fr-FR" sz="1050" b="1" dirty="0" smtClean="0">
                <a:solidFill>
                  <a:srgbClr val="FFFF00"/>
                </a:solidFill>
              </a:rPr>
              <a:t> - </a:t>
            </a:r>
            <a:r>
              <a:rPr lang="fr-FR" sz="1050" b="1" dirty="0" err="1" smtClean="0">
                <a:solidFill>
                  <a:srgbClr val="FFFF00"/>
                </a:solidFill>
              </a:rPr>
              <a:t>Celestial</a:t>
            </a:r>
            <a:r>
              <a:rPr lang="fr-FR" sz="1050" b="1" dirty="0" smtClean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6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6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6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6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6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64420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64166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44713"/>
            <a:ext cx="477837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6463"/>
            <a:ext cx="4079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4694238"/>
            <a:ext cx="901700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1517650"/>
            <a:ext cx="838200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1970088"/>
            <a:ext cx="3905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8" name="01 Flowers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0" name="02 Secret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2" name="03 Des Milliers De Je T'aime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4" name="04 I'm Good (Blue)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6" name="05 The Loneliest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8" name="06 Calm Down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0" name="07 Lift Me Up (From Black Panther_ Wakanda Forever - Music From And Inspired By)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2" name="08 Call On Me (Feat. Ed Sheeran)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4" name="09 Creepin'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6" name="10 Snap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8" name="11 Un Jour Je Marierai Un Ang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0" name="12 As It Was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2" name="13 Amber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4" name="14 Nocif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6" name="15 Baby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8" name="16 Room 69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0" name="17 Die For You (Remix)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2" name="18 Shakira_ Bzrp Music Sessions, Vol. 53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4" name="19 2 Be Loved (Am I Ready)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6" name="20 Keep It Simple (Feat. Mika)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5" name="21 Jolie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7" name="22 Coup De Vieux [feat. Julien Doré]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9" name="23 Star Walkin' (League Of Legends Worlds Anthem)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81" name="24 I Ain't Worried.wav"/>
            </a:hlinkClick>
          </p:cNvPr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1" descr="D:\NUMEROS JUKEBOX NOIR\25 (FILEminimizer).jpg">
            <a:hlinkClick r:id="" action="ppaction://noaction" highlightClick="1">
              <a:snd r:embed="rId83" name="25 Celestial.wav"/>
            </a:hlinkClick>
          </p:cNvPr>
          <p:cNvPicPr>
            <a:picLocks noChangeAspect="1" noChangeArrowheads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2" descr="C:\Users\JClaude\Desktop\fago3.jp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9" descr="C:\Users\Jclaude\Desktop\Image1.pn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5414963"/>
            <a:ext cx="69469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Image 2"/>
          <p:cNvPicPr>
            <a:picLocks noChangeAspect="1"/>
          </p:cNvPicPr>
          <p:nvPr/>
        </p:nvPicPr>
        <p:blipFill>
          <a:blip r:embed="rId8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6239" y="6401540"/>
            <a:ext cx="434974" cy="205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13" descr="C:\Users\JCL\Desktop\VA - Top 50 Amazon Music (22-04-2023)\cover.jpg"/>
          <p:cNvPicPr>
            <a:picLocks noChangeAspect="1" noChangeArrowheads="1"/>
          </p:cNvPicPr>
          <p:nvPr/>
        </p:nvPicPr>
        <p:blipFill>
          <a:blip r:embed="rId9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2713" y="1657350"/>
            <a:ext cx="1250950" cy="127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538288"/>
            <a:ext cx="1517650" cy="1484312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259</Words>
  <Application>Microsoft Office PowerPoint</Application>
  <PresentationFormat>Affichage à l'écran (4:3)</PresentationFormat>
  <Paragraphs>28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2024-04-10T10:56:26Z</dcterms:modified>
</cp:coreProperties>
</file>