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02436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Animals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584539" y="5984413"/>
            <a:ext cx="574323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E43088B1-229E-6E26-52B6-9CB034C1F378}"/>
              </a:ext>
            </a:extLst>
          </p:cNvPr>
          <p:cNvSpPr/>
          <p:nvPr/>
        </p:nvSpPr>
        <p:spPr>
          <a:xfrm>
            <a:off x="-468560" y="6334780"/>
            <a:ext cx="1122141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5" name="Animals 2">
            <a:hlinkClick r:id="" action="ppaction://media"/>
            <a:extLst>
              <a:ext uri="{FF2B5EF4-FFF2-40B4-BE49-F238E27FC236}">
                <a16:creationId xmlns:a16="http://schemas.microsoft.com/office/drawing/2014/main" id="{3E25A9E9-A753-FD08-4448-33A23A029D3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419872" y="123949"/>
            <a:ext cx="3201000" cy="5681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06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284</TotalTime>
  <Words>20</Words>
  <Application>Microsoft Office PowerPoint</Application>
  <PresentationFormat>Předvádění na obrazovce (4:3)</PresentationFormat>
  <Paragraphs>5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100</cp:revision>
  <dcterms:created xsi:type="dcterms:W3CDTF">2020-02-21T13:54:42Z</dcterms:created>
  <dcterms:modified xsi:type="dcterms:W3CDTF">2024-04-02T18:39:08Z</dcterms:modified>
</cp:coreProperties>
</file>