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Animals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Animals 1">
            <a:hlinkClick r:id="" action="ppaction://media"/>
            <a:extLst>
              <a:ext uri="{FF2B5EF4-FFF2-40B4-BE49-F238E27FC236}">
                <a16:creationId xmlns:a16="http://schemas.microsoft.com/office/drawing/2014/main" id="{62CF13C5-9F85-4A67-5493-05E7BC9EA36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87824" y="-166387"/>
            <a:ext cx="3600400" cy="596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97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2024-04-02T18:45:30Z</dcterms:modified>
</cp:coreProperties>
</file>