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tkHUP7oHNDvpZFwZl1/TA==" hashData="KeNzAtYiV6Rva9o3YMGSMuseV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A3A3"/>
    <a:srgbClr val="862D00"/>
    <a:srgbClr val="640000"/>
    <a:srgbClr val="A8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61" autoAdjust="0"/>
    <p:restoredTop sz="94660" autoAdjust="0"/>
  </p:normalViewPr>
  <p:slideViewPr>
    <p:cSldViewPr>
      <p:cViewPr>
        <p:scale>
          <a:sx n="80" d="100"/>
          <a:sy n="80" d="100"/>
        </p:scale>
        <p:origin x="-1248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7C9A72-6813-4509-A2AC-8F2ED18C235B}" type="datetimeFigureOut">
              <a:rPr lang="fr-FR"/>
              <a:pPr>
                <a:defRPr/>
              </a:pPr>
              <a:t>10/04/2024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03B520-AB61-4F1F-B219-48A9E100E3B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020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CAD5AA-876E-4885-BD95-08EF037D2C6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766E61-10B5-4E73-AFD7-F4F0483EA1C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4618AC-79DF-44E3-B378-E3182DAC102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835FE-CD1A-461A-B496-3163839ECF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67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08D20-B3CD-4C8B-B92D-EC4573F4AE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6860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44251-2178-4720-B7B4-32E3346ADB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281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D021D-A484-4ECC-9A60-655C082441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59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23342-E5D5-487B-9D61-168F206605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71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3267D-ADC1-43CB-9138-5318D1D590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8602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2BA1F-2114-4FAC-A972-39E87D6DDA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7151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AC004-8290-4837-A04D-4DD5594591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008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F5DF5-2E45-4CCA-9C51-DFB1D84804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6784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01265-8DAD-4C32-9B76-6610A3497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677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32B35-B0F2-4466-B808-6712CA0BBE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9967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A3A3A3"/>
            </a:gs>
            <a:gs pos="89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F2C00D-7488-4097-BF7A-F479689F01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6.wav"/><Relationship Id="rId34" Type="http://schemas.openxmlformats.org/officeDocument/2006/relationships/image" Target="../media/image31.jpeg"/><Relationship Id="rId42" Type="http://schemas.microsoft.com/office/2007/relationships/hdphoto" Target="../media/hdphoto2.wdp"/><Relationship Id="rId47" Type="http://schemas.openxmlformats.org/officeDocument/2006/relationships/image" Target="../media/image38.png"/><Relationship Id="rId50" Type="http://schemas.microsoft.com/office/2007/relationships/hdphoto" Target="../media/hdphoto6.wdp"/><Relationship Id="rId55" Type="http://schemas.openxmlformats.org/officeDocument/2006/relationships/image" Target="../media/image44.jpeg"/><Relationship Id="rId63" Type="http://schemas.microsoft.com/office/2007/relationships/hdphoto" Target="../media/hdphoto8.wdp"/><Relationship Id="rId68" Type="http://schemas.openxmlformats.org/officeDocument/2006/relationships/image" Target="../media/image54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microsoft.com/office/2007/relationships/hdphoto" Target="../media/hdphoto1.wdp"/><Relationship Id="rId45" Type="http://schemas.openxmlformats.org/officeDocument/2006/relationships/image" Target="../media/image37.png"/><Relationship Id="rId53" Type="http://schemas.openxmlformats.org/officeDocument/2006/relationships/image" Target="../media/image42.jpeg"/><Relationship Id="rId58" Type="http://schemas.openxmlformats.org/officeDocument/2006/relationships/image" Target="../media/image47.png"/><Relationship Id="rId66" Type="http://schemas.openxmlformats.org/officeDocument/2006/relationships/image" Target="../media/image52.jpeg"/><Relationship Id="rId5" Type="http://schemas.openxmlformats.org/officeDocument/2006/relationships/image" Target="../media/image9.gif"/><Relationship Id="rId15" Type="http://schemas.openxmlformats.org/officeDocument/2006/relationships/audio" Target="../media/audio1.wav"/><Relationship Id="rId23" Type="http://schemas.openxmlformats.org/officeDocument/2006/relationships/audio" Target="../media/audio7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49.jpeg"/><Relationship Id="rId10" Type="http://schemas.openxmlformats.org/officeDocument/2006/relationships/image" Target="../media/image17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3.wdp"/><Relationship Id="rId52" Type="http://schemas.openxmlformats.org/officeDocument/2006/relationships/image" Target="../media/image41.png"/><Relationship Id="rId60" Type="http://schemas.microsoft.com/office/2007/relationships/hdphoto" Target="../media/hdphoto7.wdp"/><Relationship Id="rId65" Type="http://schemas.openxmlformats.org/officeDocument/2006/relationships/image" Target="../media/image51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image" Target="../media/image36.png"/><Relationship Id="rId48" Type="http://schemas.microsoft.com/office/2007/relationships/hdphoto" Target="../media/hdphoto5.wdp"/><Relationship Id="rId56" Type="http://schemas.openxmlformats.org/officeDocument/2006/relationships/image" Target="../media/image45.jpeg"/><Relationship Id="rId64" Type="http://schemas.openxmlformats.org/officeDocument/2006/relationships/audio" Target="../media/audio15.wav"/><Relationship Id="rId69" Type="http://schemas.openxmlformats.org/officeDocument/2006/relationships/image" Target="../media/image6.gif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microsoft.com/office/2007/relationships/hdphoto" Target="../media/hdphoto4.wdp"/><Relationship Id="rId59" Type="http://schemas.openxmlformats.org/officeDocument/2006/relationships/image" Target="../media/image48.png"/><Relationship Id="rId67" Type="http://schemas.openxmlformats.org/officeDocument/2006/relationships/image" Target="../media/image53.png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3.jpeg"/><Relationship Id="rId6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1 -2807.wav">
            <a:hlinkClick r:id="" action="ppaction://media"/>
          </p:cNvPr>
          <p:cNvPicPr>
            <a:picLocks noRot="1" noChangeAspect="1"/>
          </p:cNvPicPr>
          <p:nvPr>
            <a:wavAudioFile r:embed="rId1" name="01 - Les cowboys du Québec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Image1_Modifié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3675"/>
            <a:ext cx="8785225" cy="647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2807.wav">
            <a:hlinkClick r:id="" action="ppaction://media"/>
          </p:cNvPr>
          <p:cNvPicPr>
            <a:picLocks noRot="1" noChangeAspect="1"/>
          </p:cNvPicPr>
          <p:nvPr>
            <a:wavAudioFile r:embed="rId2" name="03. Calogero - Centre vill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2822.wav">
            <a:hlinkClick r:id="" action="ppaction://media"/>
          </p:cNvPr>
          <p:cNvPicPr>
            <a:picLocks noRot="1" noChangeAspect="1"/>
          </p:cNvPicPr>
          <p:nvPr>
            <a:wavAudioFile r:embed="rId3" name="Por que te va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74" y="764704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4171074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2" descr="C:\Users\JCL\Desktop\Multi-Artistes - Les cowboys du Québec\cove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1674813"/>
            <a:ext cx="3576637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Image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3675"/>
            <a:ext cx="8785225" cy="647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03350" y="1484313"/>
            <a:ext cx="6049963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Les cowboys du Québec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Un coin du ciel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Hello Bonjour Happy Day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River Blue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Je m'envolerai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Love Me Some You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Six heures moins quart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L'amour c'est comme l 'été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Une promesse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Island In the Stream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Medley country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La jeunesse ne connaît pas les cheveux blancs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13. Chansons d'amour</a:t>
            </a:r>
          </a:p>
        </p:txBody>
      </p:sp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Les cowboys du Québec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Un coin du cie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River Blu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Hello Bonjour Happy Day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Je m'envolera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Love Me Some You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Six heures moins quar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L'amour c'est comme l'été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Une promess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Island In the Stream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8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Medley country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La jeunesse ne connaît pas les cheveux blanc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4407328"/>
            <a:ext cx="503238" cy="144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3" descr="C:\Users\Marie-Jose\Desktop\NUMEROS JUKEBOX NOIR\13 (FILEminimizer).jpg">
            <a:hlinkClick r:id="" action="ppaction://noaction" highlightClick="1">
              <a:snd r:embed="rId64" name="13 - Chansons d'amou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098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2" descr="C:\Users\JCL\Desktop\Multi-Artistes - Les cowboys du Québec\cover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646238"/>
            <a:ext cx="1335087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aaaa_détouré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55" y="2942431"/>
            <a:ext cx="2357666" cy="293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2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428" y="6445957"/>
            <a:ext cx="604194" cy="2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16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2024-04-10T08:42:33Z</dcterms:modified>
</cp:coreProperties>
</file>