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84" r:id="rId3"/>
    <p:sldId id="256" r:id="rId4"/>
    <p:sldId id="271" r:id="rId5"/>
    <p:sldId id="273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88" r:id="rId20"/>
    <p:sldId id="257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01B21A-948C-07DD-365E-68FE83F670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8B16FF2-2447-B955-847A-38D0F1EB01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511FD7-0591-7AA9-D55F-BFC65B629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B01AAC-AB87-B225-6E93-02D87EEF2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12004F-25FB-CF1C-9F7A-CED8F3940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21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0B5F88-A987-10E7-AC01-F8CC405F7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33661D-8C84-F8B2-E08A-BA63B312F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0995C6-B1C5-2C74-C902-1ABB09CF4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61A88A-84F7-20F2-4ACF-750FCC930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7633F4-3E90-4FA5-A08F-A6C4CF06C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26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B9E6DC-AFA4-AC0C-DB50-2D8654FCF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6A3064-BB72-529D-3112-1E4B704500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6C0973-75ED-17F6-A544-4CFC40C28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8F059A-58F1-8672-D7C3-E82EBEFFD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B5008C-D3F8-27DD-D791-17B8955CA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1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13D224-A498-6BAE-5238-D884C9B74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BD397B-71F7-8DA4-A32E-990E5784D7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7352E9C-2AC5-6472-8D64-C42DBA5B1B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F48409-DD4D-D4B9-ACCA-260727EF3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F8F30C-0ED0-08A6-7421-B84B4DB17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D273F1-0677-8398-3DD6-FAD7C76A7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043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873613-44AE-A29D-F517-9831CE27A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B394635-F343-8522-A11E-C5868EF18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A4617BD-1D98-2156-9124-672036E363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2A0DD39-BD72-8365-0801-8F02D65BC7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A5E7863-5650-3DB4-1F49-5613885886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DE0B02B-450B-41C1-C08F-FC6B930AE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0FB1F22-694A-077D-7211-863903E62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1BB9676-08C8-F130-607D-C352F4C19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6141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D5168E-C1B7-2F0B-5ADD-4BC14A373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7A4214B-4064-D254-A2EB-5D1BCC409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342D27-0BF4-7E4C-E8D5-60C296EB8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C1EAD36-E2E0-65CE-99B8-1538DFC77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029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4C94426-2755-4BF3-092F-56E8E73EA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2DD627E-F392-1622-6387-9BCF449F9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CBB4FE2-74D3-9C77-0309-137BD3BB0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416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194AF3-0325-5664-B99C-4A97E881B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71EA36-8301-FF08-FF5A-F10953C1C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CCB6C67-7D47-B556-C032-FD44C3CCB1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8DCF1F-B0D9-F3A0-03DA-CA7BE88B4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194A54-27A5-C399-AF92-29ACE16D3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259ED24-CE37-1D96-9428-C1E8EC831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665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97885-F510-C1BA-B126-86A50A270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CE05A29-560F-C607-D424-D84E5D74D7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A32702-B4EA-6E9C-11DF-3D23FB805D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020EAA-F4C0-7407-94C8-A9F0C6F99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C9991F-F27B-31AE-9C9B-A2A142744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6A12968-7F4C-A091-5959-B22C0D950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329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2899D3-F146-609C-19D8-9EAC5A56F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5572B2A-64B5-FD09-ECF7-C6B2CD5D05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A80A21-737F-09D3-7C0A-C24ABD5BB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C9564B-96B4-DE1B-BEC4-DE90606F4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7F6543-10EF-5C62-3B34-C095A73C0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969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C93749F-8A9D-50DD-F60C-9CDE05F0BF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5DBED0C-33F4-A341-5930-1C3F9E7EC2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471EEF-CE1E-7AB1-A368-5A33CB111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DEB303-21D0-863A-4B39-50EF0421D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069D7B-18FE-D1BD-6831-5485E645D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63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8DC199F-6516-932B-0A41-F9415AB77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7A7967D-C28B-11C0-FB40-D864310594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2518E5-7437-F76F-FF44-8A67839F7A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06DC26-3A8F-4884-ADEF-F3746A7BA4D0}" type="datetimeFigureOut">
              <a:rPr lang="fr-FR" smtClean="0"/>
              <a:t>08/04/2024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C18F2E-6F1D-DF13-E6D7-38FA9C988B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DE86EF-EC75-1383-620F-E435A7AA6B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0012DD-1784-4E83-BE82-624BDB503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144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iture manuscrite, dessin, art, calligraphie&#10;&#10;Description générée automatiquement">
            <a:extLst>
              <a:ext uri="{FF2B5EF4-FFF2-40B4-BE49-F238E27FC236}">
                <a16:creationId xmlns:a16="http://schemas.microsoft.com/office/drawing/2014/main" id="{A4CE3E58-4002-ECD9-F186-9389E40729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2260" y="315000"/>
            <a:ext cx="6228000" cy="62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EBF752E-1A8D-DA71-6BD3-49981E4EF2A7}"/>
              </a:ext>
            </a:extLst>
          </p:cNvPr>
          <p:cNvSpPr txBox="1"/>
          <p:nvPr/>
        </p:nvSpPr>
        <p:spPr>
          <a:xfrm>
            <a:off x="3489185" y="315000"/>
            <a:ext cx="5496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Lorient Vous Propose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78731A1-3685-FCE5-8602-D1A9105870C5}"/>
              </a:ext>
            </a:extLst>
          </p:cNvPr>
          <p:cNvSpPr txBox="1"/>
          <p:nvPr/>
        </p:nvSpPr>
        <p:spPr>
          <a:xfrm>
            <a:off x="4826495" y="5737859"/>
            <a:ext cx="4523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A Carnoët ,Bretagne</a:t>
            </a:r>
          </a:p>
        </p:txBody>
      </p:sp>
    </p:spTree>
    <p:extLst>
      <p:ext uri="{BB962C8B-B14F-4D97-AF65-F5344CB8AC3E}">
        <p14:creationId xmlns:p14="http://schemas.microsoft.com/office/powerpoint/2010/main" val="3974574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  <p:sndAc>
          <p:stSnd loop="1">
            <p:snd r:embed="rId2" name="Gilles servat  - Je dors en Bretagne ce soir.wav"/>
          </p:stSnd>
        </p:sndAc>
      </p:transition>
    </mc:Choice>
    <mc:Fallback>
      <p:transition spd="slow" advClick="0" advTm="8000">
        <p:cut/>
        <p:sndAc>
          <p:stSnd loop="1">
            <p:snd r:embed="rId2" name="Gilles servat  - Je dors en Bretagne ce soi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07F914-43FB-5578-C8F1-6753BAE6004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La Vallée des Saints (</a:t>
            </a:r>
            <a:r>
              <a:rPr lang="fr-FR" sz="2800" b="1" dirty="0" err="1"/>
              <a:t>Traoñienn</a:t>
            </a:r>
            <a:r>
              <a:rPr lang="fr-FR" sz="2800" b="1" dirty="0"/>
              <a:t> </a:t>
            </a:r>
            <a:r>
              <a:rPr lang="fr-FR" sz="2800" b="1" dirty="0" err="1"/>
              <a:t>ar</a:t>
            </a:r>
            <a:r>
              <a:rPr lang="fr-FR" sz="2800" b="1" dirty="0"/>
              <a:t> Sent en breton) est un projet associatif de statuaire monumentale en cours de réalisation en Bretagne, sur la colline de </a:t>
            </a:r>
            <a:r>
              <a:rPr lang="fr-FR" sz="2800" b="1" dirty="0" err="1"/>
              <a:t>Quénéquillec</a:t>
            </a:r>
            <a:r>
              <a:rPr lang="fr-FR" sz="2800" b="1" dirty="0"/>
              <a:t> à 230 m d'altitude, dans la commune de Carnoët (Côtes-d'Armor).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Objectifs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Logo de l'association La Vallée des Saints.</a:t>
            </a:r>
          </a:p>
          <a:p>
            <a:pPr algn="ctr"/>
            <a:r>
              <a:rPr lang="fr-FR" sz="2800" b="1" dirty="0"/>
              <a:t>Il s'agit de réaliser une « île de Pâques bretonne du troisième millénaire », un lieu honorant la mémoire collective bretonne à travers la mise en place de grandes statues en granit (de 2,5 à 7 mètres de hauteur en moyenne) à l'effigie de 1 000 saints bretons qui ont fondé une paroisse ; autour de mythes de fondation se sont greffées des légendes racontant les exploits de ces personnages.</a:t>
            </a:r>
          </a:p>
        </p:txBody>
      </p:sp>
    </p:spTree>
    <p:extLst>
      <p:ext uri="{BB962C8B-B14F-4D97-AF65-F5344CB8AC3E}">
        <p14:creationId xmlns:p14="http://schemas.microsoft.com/office/powerpoint/2010/main" val="1916626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151749-75F5-100E-5535-EF5E59150E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4000" y="662464"/>
            <a:ext cx="9864000" cy="553307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8D13C03-DA83-6A15-6498-23E17581110B}"/>
              </a:ext>
            </a:extLst>
          </p:cNvPr>
          <p:cNvSpPr txBox="1"/>
          <p:nvPr/>
        </p:nvSpPr>
        <p:spPr>
          <a:xfrm>
            <a:off x="2114550" y="5768161"/>
            <a:ext cx="9155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saint Tugdual (</a:t>
            </a:r>
            <a:r>
              <a:rPr lang="fr-FR" sz="2400" b="1" dirty="0" err="1">
                <a:solidFill>
                  <a:srgbClr val="FFFF00"/>
                </a:solidFill>
              </a:rPr>
              <a:t>Tudwal</a:t>
            </a:r>
            <a:r>
              <a:rPr lang="fr-FR" sz="2400" b="1" dirty="0">
                <a:solidFill>
                  <a:srgbClr val="FFFF00"/>
                </a:solidFill>
              </a:rPr>
              <a:t>) à la Vallée des Saints.</a:t>
            </a:r>
          </a:p>
        </p:txBody>
      </p:sp>
    </p:spTree>
    <p:extLst>
      <p:ext uri="{BB962C8B-B14F-4D97-AF65-F5344CB8AC3E}">
        <p14:creationId xmlns:p14="http://schemas.microsoft.com/office/powerpoint/2010/main" val="377447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statue, nuage, plein air&#10;&#10;Description générée automatiquement">
            <a:extLst>
              <a:ext uri="{FF2B5EF4-FFF2-40B4-BE49-F238E27FC236}">
                <a16:creationId xmlns:a16="http://schemas.microsoft.com/office/drawing/2014/main" id="{FA7DFBC9-0DB9-585C-B9D1-C1B813D6AC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664" y="189000"/>
            <a:ext cx="4858491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FC0C74-3BB9-A2F0-218E-9F1E53E2F353}"/>
              </a:ext>
            </a:extLst>
          </p:cNvPr>
          <p:cNvSpPr txBox="1"/>
          <p:nvPr/>
        </p:nvSpPr>
        <p:spPr>
          <a:xfrm>
            <a:off x="1166601" y="189000"/>
            <a:ext cx="4377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Statue de saint Malo.</a:t>
            </a:r>
          </a:p>
        </p:txBody>
      </p:sp>
      <p:pic>
        <p:nvPicPr>
          <p:cNvPr id="6" name="Image 5" descr="Une image contenant plein air, ciel, arbre, sol&#10;&#10;Description générée automatiquement">
            <a:extLst>
              <a:ext uri="{FF2B5EF4-FFF2-40B4-BE49-F238E27FC236}">
                <a16:creationId xmlns:a16="http://schemas.microsoft.com/office/drawing/2014/main" id="{6578DE81-CF40-CC3C-3C35-539059373F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7380" y="1215000"/>
            <a:ext cx="5904000" cy="442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6DE7BC5-ADCC-5083-D777-82531FBEEF30}"/>
              </a:ext>
            </a:extLst>
          </p:cNvPr>
          <p:cNvSpPr txBox="1"/>
          <p:nvPr/>
        </p:nvSpPr>
        <p:spPr>
          <a:xfrm>
            <a:off x="6110436" y="5468671"/>
            <a:ext cx="5691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Vallée des Saints : blocs de granite destinés à être transformés en statues de saints.</a:t>
            </a:r>
          </a:p>
        </p:txBody>
      </p:sp>
    </p:spTree>
    <p:extLst>
      <p:ext uri="{BB962C8B-B14F-4D97-AF65-F5344CB8AC3E}">
        <p14:creationId xmlns:p14="http://schemas.microsoft.com/office/powerpoint/2010/main" val="299035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habits, personne&#10;&#10;Description générée automatiquement">
            <a:extLst>
              <a:ext uri="{FF2B5EF4-FFF2-40B4-BE49-F238E27FC236}">
                <a16:creationId xmlns:a16="http://schemas.microsoft.com/office/drawing/2014/main" id="{759ADDAF-2159-86EA-961A-0405F7C5AA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844" y="189000"/>
            <a:ext cx="4858481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EF72D4-A3AC-0844-213C-C3F3073824E7}"/>
              </a:ext>
            </a:extLst>
          </p:cNvPr>
          <p:cNvSpPr txBox="1"/>
          <p:nvPr/>
        </p:nvSpPr>
        <p:spPr>
          <a:xfrm>
            <a:off x="1066800" y="6207335"/>
            <a:ext cx="502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Sculpteurs au travail en 2018.</a:t>
            </a:r>
          </a:p>
        </p:txBody>
      </p:sp>
    </p:spTree>
    <p:extLst>
      <p:ext uri="{BB962C8B-B14F-4D97-AF65-F5344CB8AC3E}">
        <p14:creationId xmlns:p14="http://schemas.microsoft.com/office/powerpoint/2010/main" val="60054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ciel, monument&#10;&#10;Description générée automatiquement">
            <a:extLst>
              <a:ext uri="{FF2B5EF4-FFF2-40B4-BE49-F238E27FC236}">
                <a16:creationId xmlns:a16="http://schemas.microsoft.com/office/drawing/2014/main" id="{F052BECA-40CE-690D-8CA5-C8FC53E044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189000"/>
            <a:ext cx="432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F35FAB-477B-F5FC-858A-43EE80AB97C2}"/>
              </a:ext>
            </a:extLst>
          </p:cNvPr>
          <p:cNvSpPr txBox="1"/>
          <p:nvPr/>
        </p:nvSpPr>
        <p:spPr>
          <a:xfrm>
            <a:off x="0" y="6333065"/>
            <a:ext cx="6446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Carnoët. Vallée des Saints. Saint Malo</a:t>
            </a:r>
          </a:p>
        </p:txBody>
      </p:sp>
      <p:pic>
        <p:nvPicPr>
          <p:cNvPr id="6" name="Image 5" descr="Une image contenant plein air, statue, ciel, bâtiment&#10;&#10;Description générée automatiquement">
            <a:extLst>
              <a:ext uri="{FF2B5EF4-FFF2-40B4-BE49-F238E27FC236}">
                <a16:creationId xmlns:a16="http://schemas.microsoft.com/office/drawing/2014/main" id="{9C43F16D-2BB5-68CB-4F75-E940AD2265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7560" y="-63270"/>
            <a:ext cx="457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02A4EA5-0B62-B7AE-4EF2-08BDC2280B28}"/>
              </a:ext>
            </a:extLst>
          </p:cNvPr>
          <p:cNvSpPr txBox="1"/>
          <p:nvPr/>
        </p:nvSpPr>
        <p:spPr>
          <a:xfrm>
            <a:off x="6294120" y="6397145"/>
            <a:ext cx="5897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Carnoët. Vallée des Saints. Saint Brieuc</a:t>
            </a:r>
          </a:p>
        </p:txBody>
      </p:sp>
    </p:spTree>
    <p:extLst>
      <p:ext uri="{BB962C8B-B14F-4D97-AF65-F5344CB8AC3E}">
        <p14:creationId xmlns:p14="http://schemas.microsoft.com/office/powerpoint/2010/main" val="342410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culpture, monument&#10;&#10;Description générée automatiquement">
            <a:extLst>
              <a:ext uri="{FF2B5EF4-FFF2-40B4-BE49-F238E27FC236}">
                <a16:creationId xmlns:a16="http://schemas.microsoft.com/office/drawing/2014/main" id="{39913E3B-B391-4EB7-A5EF-A0B5AF42CC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590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864E71-6436-142F-E9D3-A9A296F076EC}"/>
              </a:ext>
            </a:extLst>
          </p:cNvPr>
          <p:cNvSpPr txBox="1"/>
          <p:nvPr/>
        </p:nvSpPr>
        <p:spPr>
          <a:xfrm>
            <a:off x="274320" y="6207335"/>
            <a:ext cx="672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Carnoët. Vallée des Saints. Saint Yves</a:t>
            </a:r>
          </a:p>
        </p:txBody>
      </p:sp>
      <p:pic>
        <p:nvPicPr>
          <p:cNvPr id="5" name="Image 4" descr="Une image contenant plein air, statue, herbe, ciel&#10;&#10;Description générée automatiquement">
            <a:extLst>
              <a:ext uri="{FF2B5EF4-FFF2-40B4-BE49-F238E27FC236}">
                <a16:creationId xmlns:a16="http://schemas.microsoft.com/office/drawing/2014/main" id="{EA37F32E-D6A5-CE8D-A423-DBFDC5C57A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2412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D433E28-5C1B-BAA4-0A62-8A9B21D3D3F9}"/>
              </a:ext>
            </a:extLst>
          </p:cNvPr>
          <p:cNvSpPr txBox="1"/>
          <p:nvPr/>
        </p:nvSpPr>
        <p:spPr>
          <a:xfrm>
            <a:off x="7543800" y="6098660"/>
            <a:ext cx="4373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Carnoët. Vallée des Saints. Saint Corentin</a:t>
            </a:r>
          </a:p>
        </p:txBody>
      </p:sp>
    </p:spTree>
    <p:extLst>
      <p:ext uri="{BB962C8B-B14F-4D97-AF65-F5344CB8AC3E}">
        <p14:creationId xmlns:p14="http://schemas.microsoft.com/office/powerpoint/2010/main" val="88740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ciel, herbe&#10;&#10;Description générée automatiquement">
            <a:extLst>
              <a:ext uri="{FF2B5EF4-FFF2-40B4-BE49-F238E27FC236}">
                <a16:creationId xmlns:a16="http://schemas.microsoft.com/office/drawing/2014/main" id="{C1930BC5-2EAC-0556-C34E-7F3D157564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80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25F777-190F-7363-B7F7-6F6553425E31}"/>
              </a:ext>
            </a:extLst>
          </p:cNvPr>
          <p:cNvSpPr txBox="1"/>
          <p:nvPr/>
        </p:nvSpPr>
        <p:spPr>
          <a:xfrm>
            <a:off x="220980" y="6396335"/>
            <a:ext cx="64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Carnoët. Vallée des Saints. Saint </a:t>
            </a:r>
            <a:r>
              <a:rPr lang="fr-FR" sz="2400" b="1" dirty="0" err="1"/>
              <a:t>Patern</a:t>
            </a:r>
            <a:endParaRPr lang="fr-FR" sz="2400" b="1" dirty="0"/>
          </a:p>
        </p:txBody>
      </p:sp>
      <p:pic>
        <p:nvPicPr>
          <p:cNvPr id="6" name="Image 5" descr="Une image contenant plein air, bâtiment, noir et blanc, ciel&#10;&#10;Description générée automatiquement">
            <a:extLst>
              <a:ext uri="{FF2B5EF4-FFF2-40B4-BE49-F238E27FC236}">
                <a16:creationId xmlns:a16="http://schemas.microsoft.com/office/drawing/2014/main" id="{4464AF86-3380-6A4F-4A6B-52C4DF91C8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9020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31F58F-0598-6BDD-7127-71763CECDA25}"/>
              </a:ext>
            </a:extLst>
          </p:cNvPr>
          <p:cNvSpPr txBox="1"/>
          <p:nvPr/>
        </p:nvSpPr>
        <p:spPr>
          <a:xfrm>
            <a:off x="8195310" y="-32058"/>
            <a:ext cx="5532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Paul Aurélien</a:t>
            </a:r>
          </a:p>
        </p:txBody>
      </p:sp>
    </p:spTree>
    <p:extLst>
      <p:ext uri="{BB962C8B-B14F-4D97-AF65-F5344CB8AC3E}">
        <p14:creationId xmlns:p14="http://schemas.microsoft.com/office/powerpoint/2010/main" val="116732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ciel, monument&#10;&#10;Description générée automatiquement">
            <a:extLst>
              <a:ext uri="{FF2B5EF4-FFF2-40B4-BE49-F238E27FC236}">
                <a16:creationId xmlns:a16="http://schemas.microsoft.com/office/drawing/2014/main" id="{ABC73847-0799-B434-59B6-4CE9E33E21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020" y="0"/>
            <a:ext cx="457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5E0384-A102-24A0-F2FF-F9D5540A8D32}"/>
              </a:ext>
            </a:extLst>
          </p:cNvPr>
          <p:cNvSpPr txBox="1"/>
          <p:nvPr/>
        </p:nvSpPr>
        <p:spPr>
          <a:xfrm>
            <a:off x="1516380" y="297180"/>
            <a:ext cx="3863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Samson</a:t>
            </a:r>
          </a:p>
        </p:txBody>
      </p:sp>
      <p:pic>
        <p:nvPicPr>
          <p:cNvPr id="6" name="Image 5" descr="Une image contenant arbre, plein air, sculpture, plante&#10;&#10;Description générée automatiquement">
            <a:extLst>
              <a:ext uri="{FF2B5EF4-FFF2-40B4-BE49-F238E27FC236}">
                <a16:creationId xmlns:a16="http://schemas.microsoft.com/office/drawing/2014/main" id="{53D3A4C3-274D-284B-CF4B-CCAB851F20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0980" y="189000"/>
            <a:ext cx="432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6CF317-1680-89B2-92FA-04FC53C8B398}"/>
              </a:ext>
            </a:extLst>
          </p:cNvPr>
          <p:cNvSpPr txBox="1"/>
          <p:nvPr/>
        </p:nvSpPr>
        <p:spPr>
          <a:xfrm>
            <a:off x="8766810" y="6045505"/>
            <a:ext cx="3131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. </a:t>
            </a:r>
            <a:r>
              <a:rPr lang="fr-FR" sz="2400" b="1" dirty="0">
                <a:solidFill>
                  <a:schemeClr val="bg1"/>
                </a:solidFill>
              </a:rPr>
              <a:t>Sainte Anne</a:t>
            </a:r>
          </a:p>
        </p:txBody>
      </p:sp>
    </p:spTree>
    <p:extLst>
      <p:ext uri="{BB962C8B-B14F-4D97-AF65-F5344CB8AC3E}">
        <p14:creationId xmlns:p14="http://schemas.microsoft.com/office/powerpoint/2010/main" val="3245670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monument&#10;&#10;Description générée automatiquement">
            <a:extLst>
              <a:ext uri="{FF2B5EF4-FFF2-40B4-BE49-F238E27FC236}">
                <a16:creationId xmlns:a16="http://schemas.microsoft.com/office/drawing/2014/main" id="{24C240C7-63B4-FE12-35B9-114EE9CFB6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04D0BA-A18E-54AC-12DE-23E6714EB57E}"/>
              </a:ext>
            </a:extLst>
          </p:cNvPr>
          <p:cNvSpPr txBox="1"/>
          <p:nvPr/>
        </p:nvSpPr>
        <p:spPr>
          <a:xfrm>
            <a:off x="1931670" y="0"/>
            <a:ext cx="2526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. </a:t>
            </a:r>
            <a:r>
              <a:rPr lang="fr-FR" sz="2400" b="1" dirty="0">
                <a:solidFill>
                  <a:srgbClr val="FFFF00"/>
                </a:solidFill>
              </a:rPr>
              <a:t>Saint Gildas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herbe, mégalithe&#10;&#10;Description générée automatiquement">
            <a:extLst>
              <a:ext uri="{FF2B5EF4-FFF2-40B4-BE49-F238E27FC236}">
                <a16:creationId xmlns:a16="http://schemas.microsoft.com/office/drawing/2014/main" id="{A93424DE-0BD2-B898-C785-182C3905AC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402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B93CC75-FE18-B5E4-D560-18CA0990855C}"/>
              </a:ext>
            </a:extLst>
          </p:cNvPr>
          <p:cNvSpPr txBox="1"/>
          <p:nvPr/>
        </p:nvSpPr>
        <p:spPr>
          <a:xfrm>
            <a:off x="8583930" y="6313825"/>
            <a:ext cx="4206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Herbot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29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statue&#10;&#10;Description générée automatiquement">
            <a:extLst>
              <a:ext uri="{FF2B5EF4-FFF2-40B4-BE49-F238E27FC236}">
                <a16:creationId xmlns:a16="http://schemas.microsoft.com/office/drawing/2014/main" id="{61B17B5F-6DA4-06EC-04FF-97149EC977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0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4F6855-0F47-7423-985C-79632065D604}"/>
              </a:ext>
            </a:extLst>
          </p:cNvPr>
          <p:cNvSpPr txBox="1"/>
          <p:nvPr/>
        </p:nvSpPr>
        <p:spPr>
          <a:xfrm>
            <a:off x="1817370" y="6254442"/>
            <a:ext cx="3028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. </a:t>
            </a:r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Hernin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ciel, nuage&#10;&#10;Description générée automatiquement">
            <a:extLst>
              <a:ext uri="{FF2B5EF4-FFF2-40B4-BE49-F238E27FC236}">
                <a16:creationId xmlns:a16="http://schemas.microsoft.com/office/drawing/2014/main" id="{8866CE06-3815-879D-D3D9-808F6831D8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5250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87CF784-BD62-9B83-FC61-B9566E310067}"/>
              </a:ext>
            </a:extLst>
          </p:cNvPr>
          <p:cNvSpPr txBox="1"/>
          <p:nvPr/>
        </p:nvSpPr>
        <p:spPr>
          <a:xfrm>
            <a:off x="8641080" y="6207335"/>
            <a:ext cx="3851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Patrick</a:t>
            </a:r>
          </a:p>
        </p:txBody>
      </p:sp>
    </p:spTree>
    <p:extLst>
      <p:ext uri="{BB962C8B-B14F-4D97-AF65-F5344CB8AC3E}">
        <p14:creationId xmlns:p14="http://schemas.microsoft.com/office/powerpoint/2010/main" val="270663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arbre, sculpture&#10;&#10;Description générée automatiquement">
            <a:extLst>
              <a:ext uri="{FF2B5EF4-FFF2-40B4-BE49-F238E27FC236}">
                <a16:creationId xmlns:a16="http://schemas.microsoft.com/office/drawing/2014/main" id="{57C34BCC-9990-3C37-3BF4-305CEFDE75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170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289041-9A93-193A-7118-9BD596092CB3}"/>
              </a:ext>
            </a:extLst>
          </p:cNvPr>
          <p:cNvSpPr txBox="1"/>
          <p:nvPr/>
        </p:nvSpPr>
        <p:spPr>
          <a:xfrm>
            <a:off x="1992630" y="6396335"/>
            <a:ext cx="3177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Santig</a:t>
            </a:r>
            <a:r>
              <a:rPr lang="fr-FR" sz="2400" b="1" dirty="0">
                <a:solidFill>
                  <a:srgbClr val="FFFF00"/>
                </a:solidFill>
              </a:rPr>
              <a:t> Du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ciel, bâtiment&#10;&#10;Description générée automatiquement">
            <a:extLst>
              <a:ext uri="{FF2B5EF4-FFF2-40B4-BE49-F238E27FC236}">
                <a16:creationId xmlns:a16="http://schemas.microsoft.com/office/drawing/2014/main" id="{70D17ADD-E64D-6F97-7466-39169A7952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3830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13EB443-7C12-5218-E002-A29D36C973C2}"/>
              </a:ext>
            </a:extLst>
          </p:cNvPr>
          <p:cNvSpPr txBox="1"/>
          <p:nvPr/>
        </p:nvSpPr>
        <p:spPr>
          <a:xfrm>
            <a:off x="8720550" y="6207335"/>
            <a:ext cx="37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Hervé</a:t>
            </a:r>
          </a:p>
        </p:txBody>
      </p:sp>
    </p:spTree>
    <p:extLst>
      <p:ext uri="{BB962C8B-B14F-4D97-AF65-F5344CB8AC3E}">
        <p14:creationId xmlns:p14="http://schemas.microsoft.com/office/powerpoint/2010/main" val="89145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plein air, statue&#10;&#10;Description générée automatiquement">
            <a:extLst>
              <a:ext uri="{FF2B5EF4-FFF2-40B4-BE49-F238E27FC236}">
                <a16:creationId xmlns:a16="http://schemas.microsoft.com/office/drawing/2014/main" id="{AFD785C3-707B-62F4-ACA9-F07815E6EC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461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A87DEB-D965-7020-725E-C2F8E1C2494F}"/>
              </a:ext>
            </a:extLst>
          </p:cNvPr>
          <p:cNvSpPr txBox="1"/>
          <p:nvPr/>
        </p:nvSpPr>
        <p:spPr>
          <a:xfrm>
            <a:off x="2127885" y="5966460"/>
            <a:ext cx="3303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Idy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herbe, ciel, plein air, nuage&#10;&#10;Description générée automatiquement">
            <a:extLst>
              <a:ext uri="{FF2B5EF4-FFF2-40B4-BE49-F238E27FC236}">
                <a16:creationId xmlns:a16="http://schemas.microsoft.com/office/drawing/2014/main" id="{05416F4E-C2CC-EEAD-044B-7A0D5CC359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9540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794E58B-D687-91D5-0FB9-39E9524A6A6D}"/>
              </a:ext>
            </a:extLst>
          </p:cNvPr>
          <p:cNvSpPr txBox="1"/>
          <p:nvPr/>
        </p:nvSpPr>
        <p:spPr>
          <a:xfrm>
            <a:off x="8222520" y="6072950"/>
            <a:ext cx="4739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. </a:t>
            </a:r>
            <a:r>
              <a:rPr lang="fr-FR" sz="2400" b="1" dirty="0">
                <a:solidFill>
                  <a:srgbClr val="FFFF00"/>
                </a:solidFill>
              </a:rPr>
              <a:t>Saint Carantec</a:t>
            </a:r>
          </a:p>
        </p:txBody>
      </p:sp>
    </p:spTree>
    <p:extLst>
      <p:ext uri="{BB962C8B-B14F-4D97-AF65-F5344CB8AC3E}">
        <p14:creationId xmlns:p14="http://schemas.microsoft.com/office/powerpoint/2010/main" val="2718924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statue&#10;&#10;Description générée automatiquement">
            <a:extLst>
              <a:ext uri="{FF2B5EF4-FFF2-40B4-BE49-F238E27FC236}">
                <a16:creationId xmlns:a16="http://schemas.microsoft.com/office/drawing/2014/main" id="{FFA7D329-CA17-DB4B-401F-69FD24D9BE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190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D1177E-798C-9783-B5F4-83F69D7352E3}"/>
              </a:ext>
            </a:extLst>
          </p:cNvPr>
          <p:cNvSpPr txBox="1"/>
          <p:nvPr/>
        </p:nvSpPr>
        <p:spPr>
          <a:xfrm>
            <a:off x="1908810" y="6292637"/>
            <a:ext cx="2891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Saint </a:t>
            </a:r>
            <a:r>
              <a:rPr lang="fr-FR" sz="2400" b="1" dirty="0" err="1"/>
              <a:t>Guirec</a:t>
            </a:r>
            <a:endParaRPr lang="fr-FR" sz="2400" b="1" dirty="0"/>
          </a:p>
        </p:txBody>
      </p:sp>
      <p:pic>
        <p:nvPicPr>
          <p:cNvPr id="6" name="Image 5" descr="Une image contenant herbe, ciel, plein air, statue&#10;&#10;Description générée automatiquement">
            <a:extLst>
              <a:ext uri="{FF2B5EF4-FFF2-40B4-BE49-F238E27FC236}">
                <a16:creationId xmlns:a16="http://schemas.microsoft.com/office/drawing/2014/main" id="{0FE1CF59-F7D7-EAC1-0F63-44B27A7F5D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6110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0AA8A40-D4EE-9815-C097-4AFDE244C1AF}"/>
              </a:ext>
            </a:extLst>
          </p:cNvPr>
          <p:cNvSpPr txBox="1"/>
          <p:nvPr/>
        </p:nvSpPr>
        <p:spPr>
          <a:xfrm>
            <a:off x="8435340" y="6304067"/>
            <a:ext cx="4415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Saint Clair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28441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herbe, Sculpture sur pierre&#10;&#10;Description générée automatiquement">
            <a:extLst>
              <a:ext uri="{FF2B5EF4-FFF2-40B4-BE49-F238E27FC236}">
                <a16:creationId xmlns:a16="http://schemas.microsoft.com/office/drawing/2014/main" id="{CA1E2A5F-46AC-3CB8-E746-000D1FA226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030" y="189000"/>
            <a:ext cx="4320000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36B311-E306-D0CC-55F8-756AF19AD579}"/>
              </a:ext>
            </a:extLst>
          </p:cNvPr>
          <p:cNvSpPr txBox="1"/>
          <p:nvPr/>
        </p:nvSpPr>
        <p:spPr>
          <a:xfrm>
            <a:off x="1143000" y="6008608"/>
            <a:ext cx="277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Théleau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92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ciel, sculpture&#10;&#10;Description générée automatiquement">
            <a:extLst>
              <a:ext uri="{FF2B5EF4-FFF2-40B4-BE49-F238E27FC236}">
                <a16:creationId xmlns:a16="http://schemas.microsoft.com/office/drawing/2014/main" id="{AAC42969-AC9A-99EA-61AA-468A3C8731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320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63CFDD-A58A-27DD-B77F-C0333868933D}"/>
              </a:ext>
            </a:extLst>
          </p:cNvPr>
          <p:cNvSpPr txBox="1"/>
          <p:nvPr/>
        </p:nvSpPr>
        <p:spPr>
          <a:xfrm>
            <a:off x="1733010" y="6207334"/>
            <a:ext cx="329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Tugdual</a:t>
            </a:r>
          </a:p>
        </p:txBody>
      </p:sp>
      <p:pic>
        <p:nvPicPr>
          <p:cNvPr id="6" name="Image 5" descr="Une image contenant herbe, plein air, ciel, nuage&#10;&#10;Description générée automatiquement">
            <a:extLst>
              <a:ext uri="{FF2B5EF4-FFF2-40B4-BE49-F238E27FC236}">
                <a16:creationId xmlns:a16="http://schemas.microsoft.com/office/drawing/2014/main" id="{29226CDE-1A5E-305B-C02B-269E4B31B4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6680" y="189000"/>
            <a:ext cx="43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C0CB3A2-C951-A5E0-86B1-6C7BB6143298}"/>
              </a:ext>
            </a:extLst>
          </p:cNvPr>
          <p:cNvSpPr txBox="1"/>
          <p:nvPr/>
        </p:nvSpPr>
        <p:spPr>
          <a:xfrm>
            <a:off x="8343900" y="6207335"/>
            <a:ext cx="329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Sainte Brigitte</a:t>
            </a:r>
          </a:p>
        </p:txBody>
      </p:sp>
    </p:spTree>
    <p:extLst>
      <p:ext uri="{BB962C8B-B14F-4D97-AF65-F5344CB8AC3E}">
        <p14:creationId xmlns:p14="http://schemas.microsoft.com/office/powerpoint/2010/main" val="223722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statue&#10;&#10;Description générée automatiquement">
            <a:extLst>
              <a:ext uri="{FF2B5EF4-FFF2-40B4-BE49-F238E27FC236}">
                <a16:creationId xmlns:a16="http://schemas.microsoft.com/office/drawing/2014/main" id="{E439E915-FD41-C7BE-09D5-9477DAA525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180" y="189000"/>
            <a:ext cx="432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DD7A76-C717-0AB3-EB18-90B03438FA24}"/>
              </a:ext>
            </a:extLst>
          </p:cNvPr>
          <p:cNvSpPr txBox="1"/>
          <p:nvPr/>
        </p:nvSpPr>
        <p:spPr>
          <a:xfrm>
            <a:off x="1895205" y="5955030"/>
            <a:ext cx="2503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Saint Derrien</a:t>
            </a:r>
          </a:p>
        </p:txBody>
      </p:sp>
      <p:pic>
        <p:nvPicPr>
          <p:cNvPr id="6" name="Image 5" descr="Une image contenant herbe, plein air, ciel, statue&#10;&#10;Description générée automatiquement">
            <a:extLst>
              <a:ext uri="{FF2B5EF4-FFF2-40B4-BE49-F238E27FC236}">
                <a16:creationId xmlns:a16="http://schemas.microsoft.com/office/drawing/2014/main" id="{4833A305-D2F1-EAD6-1EB3-4E77851B2C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3820" y="189000"/>
            <a:ext cx="432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B634AB8-7854-CABE-6AAE-3C6C95E7A4C5}"/>
              </a:ext>
            </a:extLst>
          </p:cNvPr>
          <p:cNvSpPr txBox="1"/>
          <p:nvPr/>
        </p:nvSpPr>
        <p:spPr>
          <a:xfrm>
            <a:off x="8393430" y="5868900"/>
            <a:ext cx="4171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Efflam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84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nuage, ciel&#10;&#10;Description générée automatiquement">
            <a:extLst>
              <a:ext uri="{FF2B5EF4-FFF2-40B4-BE49-F238E27FC236}">
                <a16:creationId xmlns:a16="http://schemas.microsoft.com/office/drawing/2014/main" id="{734B98CE-41E9-FD44-E6CD-15A0F137EA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130" y="297235"/>
            <a:ext cx="4968000" cy="3310689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1EB690-875E-0CF7-6581-C418BFAC4796}"/>
              </a:ext>
            </a:extLst>
          </p:cNvPr>
          <p:cNvSpPr txBox="1"/>
          <p:nvPr/>
        </p:nvSpPr>
        <p:spPr>
          <a:xfrm>
            <a:off x="1485900" y="3630276"/>
            <a:ext cx="5084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Conogan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herbe, ciel, plein air, nuage&#10;&#10;Description générée automatiquement">
            <a:extLst>
              <a:ext uri="{FF2B5EF4-FFF2-40B4-BE49-F238E27FC236}">
                <a16:creationId xmlns:a16="http://schemas.microsoft.com/office/drawing/2014/main" id="{31A385B0-C000-F5A6-861E-C9B66F056C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5870" y="177570"/>
            <a:ext cx="4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765954-4F80-2441-5B61-10A1B979D8D1}"/>
              </a:ext>
            </a:extLst>
          </p:cNvPr>
          <p:cNvSpPr txBox="1"/>
          <p:nvPr/>
        </p:nvSpPr>
        <p:spPr>
          <a:xfrm>
            <a:off x="5006340" y="5863590"/>
            <a:ext cx="2457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. </a:t>
            </a:r>
            <a:r>
              <a:rPr lang="fr-FR" sz="2400" b="1" dirty="0">
                <a:solidFill>
                  <a:srgbClr val="FFFF00"/>
                </a:solidFill>
              </a:rPr>
              <a:t>Sainte </a:t>
            </a:r>
            <a:r>
              <a:rPr lang="fr-FR" sz="2400" b="1" dirty="0" err="1">
                <a:solidFill>
                  <a:srgbClr val="FFFF00"/>
                </a:solidFill>
              </a:rPr>
              <a:t>Coupaïa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654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ciel, nuage&#10;&#10;Description générée automatiquement">
            <a:extLst>
              <a:ext uri="{FF2B5EF4-FFF2-40B4-BE49-F238E27FC236}">
                <a16:creationId xmlns:a16="http://schemas.microsoft.com/office/drawing/2014/main" id="{BBBB1AD9-C869-B247-CEFD-801BFD522E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30" y="1657350"/>
            <a:ext cx="3276000" cy="491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E29C883-5CEF-5B07-8820-195F02ACB67F}"/>
              </a:ext>
            </a:extLst>
          </p:cNvPr>
          <p:cNvSpPr txBox="1"/>
          <p:nvPr/>
        </p:nvSpPr>
        <p:spPr>
          <a:xfrm>
            <a:off x="1089660" y="1097280"/>
            <a:ext cx="3596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Miliau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herbe, ciel, mégalithe&#10;&#10;Description générée automatiquement">
            <a:extLst>
              <a:ext uri="{FF2B5EF4-FFF2-40B4-BE49-F238E27FC236}">
                <a16:creationId xmlns:a16="http://schemas.microsoft.com/office/drawing/2014/main" id="{0279C561-2DC0-6004-9A90-402C8B1B4F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9570" y="285750"/>
            <a:ext cx="3420000" cy="513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8468DD7-8E09-909D-3FC7-02B7D4656D02}"/>
              </a:ext>
            </a:extLst>
          </p:cNvPr>
          <p:cNvSpPr txBox="1"/>
          <p:nvPr/>
        </p:nvSpPr>
        <p:spPr>
          <a:xfrm>
            <a:off x="9212580" y="5552747"/>
            <a:ext cx="3954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Trémeur</a:t>
            </a:r>
          </a:p>
        </p:txBody>
      </p:sp>
    </p:spTree>
    <p:extLst>
      <p:ext uri="{BB962C8B-B14F-4D97-AF65-F5344CB8AC3E}">
        <p14:creationId xmlns:p14="http://schemas.microsoft.com/office/powerpoint/2010/main" val="125399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ciel&#10;&#10;Description générée automatiquement">
            <a:extLst>
              <a:ext uri="{FF2B5EF4-FFF2-40B4-BE49-F238E27FC236}">
                <a16:creationId xmlns:a16="http://schemas.microsoft.com/office/drawing/2014/main" id="{B39E0955-C4E2-FC8C-D762-85EB9AC8A8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" y="320040"/>
            <a:ext cx="3384000" cy="507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55F396-2516-C34B-FF50-93749F102C52}"/>
              </a:ext>
            </a:extLst>
          </p:cNvPr>
          <p:cNvSpPr txBox="1"/>
          <p:nvPr/>
        </p:nvSpPr>
        <p:spPr>
          <a:xfrm>
            <a:off x="651510" y="5449877"/>
            <a:ext cx="3554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. </a:t>
            </a:r>
            <a:r>
              <a:rPr lang="fr-FR" sz="2400" b="1" dirty="0"/>
              <a:t>Sainte Gwenn</a:t>
            </a:r>
          </a:p>
        </p:txBody>
      </p:sp>
      <p:pic>
        <p:nvPicPr>
          <p:cNvPr id="6" name="Image 5" descr="Une image contenant plein air, herbe, ciel, monument&#10;&#10;Description générée automatiquement">
            <a:extLst>
              <a:ext uri="{FF2B5EF4-FFF2-40B4-BE49-F238E27FC236}">
                <a16:creationId xmlns:a16="http://schemas.microsoft.com/office/drawing/2014/main" id="{964101E9-07E8-69B6-0E33-B5A181A1A0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3860" y="1395000"/>
            <a:ext cx="3480000" cy="52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B8B098C-2C0F-E598-3251-B1AB1AE7374D}"/>
              </a:ext>
            </a:extLst>
          </p:cNvPr>
          <p:cNvSpPr txBox="1"/>
          <p:nvPr/>
        </p:nvSpPr>
        <p:spPr>
          <a:xfrm>
            <a:off x="9121140" y="855287"/>
            <a:ext cx="384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Cado</a:t>
            </a:r>
          </a:p>
        </p:txBody>
      </p:sp>
    </p:spTree>
    <p:extLst>
      <p:ext uri="{BB962C8B-B14F-4D97-AF65-F5344CB8AC3E}">
        <p14:creationId xmlns:p14="http://schemas.microsoft.com/office/powerpoint/2010/main" val="11023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statue&#10;&#10;Description générée automatiquement">
            <a:extLst>
              <a:ext uri="{FF2B5EF4-FFF2-40B4-BE49-F238E27FC236}">
                <a16:creationId xmlns:a16="http://schemas.microsoft.com/office/drawing/2014/main" id="{405914E0-1F5B-9BEA-3D79-223C5FFB8B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" y="274320"/>
            <a:ext cx="3960000" cy="594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C705DB-3979-C4C7-BD57-16FD0C559F73}"/>
              </a:ext>
            </a:extLst>
          </p:cNvPr>
          <p:cNvSpPr txBox="1"/>
          <p:nvPr/>
        </p:nvSpPr>
        <p:spPr>
          <a:xfrm>
            <a:off x="1245870" y="6214320"/>
            <a:ext cx="4137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Caduan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ciel, statue&#10;&#10;Description générée automatiquement">
            <a:extLst>
              <a:ext uri="{FF2B5EF4-FFF2-40B4-BE49-F238E27FC236}">
                <a16:creationId xmlns:a16="http://schemas.microsoft.com/office/drawing/2014/main" id="{815E30B9-5C97-E51D-0566-424A344B5C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7590" y="274320"/>
            <a:ext cx="3852000" cy="577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0DE60B4-D17C-B356-D76C-DD56A8620516}"/>
              </a:ext>
            </a:extLst>
          </p:cNvPr>
          <p:cNvSpPr txBox="1"/>
          <p:nvPr/>
        </p:nvSpPr>
        <p:spPr>
          <a:xfrm>
            <a:off x="6907530" y="123497"/>
            <a:ext cx="287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Cornély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77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statue&#10;&#10;Description générée automatiquement">
            <a:extLst>
              <a:ext uri="{FF2B5EF4-FFF2-40B4-BE49-F238E27FC236}">
                <a16:creationId xmlns:a16="http://schemas.microsoft.com/office/drawing/2014/main" id="{D3443CE4-8DB9-F806-EA43-25C5E8B50A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351000"/>
            <a:ext cx="4104000" cy="61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B9B3CA-C8D0-DCEB-E3E4-D42891459298}"/>
              </a:ext>
            </a:extLst>
          </p:cNvPr>
          <p:cNvSpPr txBox="1"/>
          <p:nvPr/>
        </p:nvSpPr>
        <p:spPr>
          <a:xfrm>
            <a:off x="1444305" y="189000"/>
            <a:ext cx="301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Saint Lunaire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herbe, plein air, ciel, bâtiment&#10;&#10;Description générée automatiquement">
            <a:extLst>
              <a:ext uri="{FF2B5EF4-FFF2-40B4-BE49-F238E27FC236}">
                <a16:creationId xmlns:a16="http://schemas.microsoft.com/office/drawing/2014/main" id="{DD2FE710-DFF6-6650-38A6-122E48204A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4720" y="189000"/>
            <a:ext cx="4212000" cy="631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D087BF6-6D15-CCB8-6884-C2EE231DC3BD}"/>
              </a:ext>
            </a:extLst>
          </p:cNvPr>
          <p:cNvSpPr txBox="1"/>
          <p:nvPr/>
        </p:nvSpPr>
        <p:spPr>
          <a:xfrm>
            <a:off x="8336280" y="61919"/>
            <a:ext cx="3303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Saint Émilion</a:t>
            </a:r>
          </a:p>
        </p:txBody>
      </p:sp>
    </p:spTree>
    <p:extLst>
      <p:ext uri="{BB962C8B-B14F-4D97-AF65-F5344CB8AC3E}">
        <p14:creationId xmlns:p14="http://schemas.microsoft.com/office/powerpoint/2010/main" val="142240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statue, ciel&#10;&#10;Description générée automatiquement">
            <a:extLst>
              <a:ext uri="{FF2B5EF4-FFF2-40B4-BE49-F238E27FC236}">
                <a16:creationId xmlns:a16="http://schemas.microsoft.com/office/drawing/2014/main" id="{3022DCD5-CA8E-FBD2-2A6B-5E0F29E134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369000"/>
            <a:ext cx="408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B6FA73-A009-CB90-9A0F-3096079395FD}"/>
              </a:ext>
            </a:extLst>
          </p:cNvPr>
          <p:cNvSpPr txBox="1"/>
          <p:nvPr/>
        </p:nvSpPr>
        <p:spPr>
          <a:xfrm>
            <a:off x="4720590" y="6027335"/>
            <a:ext cx="3691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Riom</a:t>
            </a:r>
          </a:p>
        </p:txBody>
      </p:sp>
      <p:pic>
        <p:nvPicPr>
          <p:cNvPr id="6" name="Image 5" descr="Une image contenant herbe, plein air, ciel, statue&#10;&#10;Description générée automatiquement">
            <a:extLst>
              <a:ext uri="{FF2B5EF4-FFF2-40B4-BE49-F238E27FC236}">
                <a16:creationId xmlns:a16="http://schemas.microsoft.com/office/drawing/2014/main" id="{7E5A40E9-E420-606B-3FD4-DFCF7ECBD3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712" y="369000"/>
            <a:ext cx="408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B8D97A5-AD16-C09A-CB88-437DFE87F525}"/>
              </a:ext>
            </a:extLst>
          </p:cNvPr>
          <p:cNvSpPr txBox="1"/>
          <p:nvPr/>
        </p:nvSpPr>
        <p:spPr>
          <a:xfrm>
            <a:off x="5765042" y="514350"/>
            <a:ext cx="1927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Ronan</a:t>
            </a:r>
          </a:p>
        </p:txBody>
      </p:sp>
    </p:spTree>
    <p:extLst>
      <p:ext uri="{BB962C8B-B14F-4D97-AF65-F5344CB8AC3E}">
        <p14:creationId xmlns:p14="http://schemas.microsoft.com/office/powerpoint/2010/main" val="215231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bâtiment, plein air&#10;&#10;Description générée automatiquement">
            <a:extLst>
              <a:ext uri="{FF2B5EF4-FFF2-40B4-BE49-F238E27FC236}">
                <a16:creationId xmlns:a16="http://schemas.microsoft.com/office/drawing/2014/main" id="{8EBA523F-ABEF-81B0-9DE2-CF5817F871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420" y="369000"/>
            <a:ext cx="408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2303EA-C8E1-FB45-A2FC-3214812371AD}"/>
              </a:ext>
            </a:extLst>
          </p:cNvPr>
          <p:cNvSpPr txBox="1"/>
          <p:nvPr/>
        </p:nvSpPr>
        <p:spPr>
          <a:xfrm>
            <a:off x="4503420" y="5634990"/>
            <a:ext cx="2297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Tugen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statue, arbre, sculpture&#10;&#10;Description générée automatiquement">
            <a:extLst>
              <a:ext uri="{FF2B5EF4-FFF2-40B4-BE49-F238E27FC236}">
                <a16:creationId xmlns:a16="http://schemas.microsoft.com/office/drawing/2014/main" id="{89906B1C-78A7-8A23-51FD-13D7261F6D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9582" y="369000"/>
            <a:ext cx="408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341A8BD-8381-A7FF-0691-292A6A205252}"/>
              </a:ext>
            </a:extLst>
          </p:cNvPr>
          <p:cNvSpPr txBox="1"/>
          <p:nvPr/>
        </p:nvSpPr>
        <p:spPr>
          <a:xfrm>
            <a:off x="5806440" y="530512"/>
            <a:ext cx="2423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Armel</a:t>
            </a:r>
          </a:p>
        </p:txBody>
      </p:sp>
    </p:spTree>
    <p:extLst>
      <p:ext uri="{BB962C8B-B14F-4D97-AF65-F5344CB8AC3E}">
        <p14:creationId xmlns:p14="http://schemas.microsoft.com/office/powerpoint/2010/main" val="4231302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statue&#10;&#10;Description générée automatiquement">
            <a:extLst>
              <a:ext uri="{FF2B5EF4-FFF2-40B4-BE49-F238E27FC236}">
                <a16:creationId xmlns:a16="http://schemas.microsoft.com/office/drawing/2014/main" id="{8010AF0A-24B5-0834-7E6B-0B4B488F37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010" y="369000"/>
            <a:ext cx="408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650C0E-D287-B104-DCCF-E951EC85E650}"/>
              </a:ext>
            </a:extLst>
          </p:cNvPr>
          <p:cNvSpPr txBox="1"/>
          <p:nvPr/>
        </p:nvSpPr>
        <p:spPr>
          <a:xfrm>
            <a:off x="4663440" y="5653385"/>
            <a:ext cx="2194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Diboan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herbe, plein air, ciel, statue&#10;&#10;Description générée automatiquement">
            <a:extLst>
              <a:ext uri="{FF2B5EF4-FFF2-40B4-BE49-F238E27FC236}">
                <a16:creationId xmlns:a16="http://schemas.microsoft.com/office/drawing/2014/main" id="{306FAD9A-E191-46F9-3916-C9FABD83F7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3350" y="369000"/>
            <a:ext cx="408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B99CD97-67EF-B12F-8341-3FE3310ACC22}"/>
              </a:ext>
            </a:extLst>
          </p:cNvPr>
          <p:cNvSpPr txBox="1"/>
          <p:nvPr/>
        </p:nvSpPr>
        <p:spPr>
          <a:xfrm>
            <a:off x="5645908" y="742950"/>
            <a:ext cx="2107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Édern</a:t>
            </a:r>
          </a:p>
        </p:txBody>
      </p:sp>
    </p:spTree>
    <p:extLst>
      <p:ext uri="{BB962C8B-B14F-4D97-AF65-F5344CB8AC3E}">
        <p14:creationId xmlns:p14="http://schemas.microsoft.com/office/powerpoint/2010/main" val="343734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ciel, monument&#10;&#10;Description générée automatiquement">
            <a:extLst>
              <a:ext uri="{FF2B5EF4-FFF2-40B4-BE49-F238E27FC236}">
                <a16:creationId xmlns:a16="http://schemas.microsoft.com/office/drawing/2014/main" id="{80E85601-E592-5930-2EE6-29C96D14F5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501" y="431999"/>
            <a:ext cx="3996000" cy="599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504CD6-0880-DA9E-803E-4EAC56C9D004}"/>
              </a:ext>
            </a:extLst>
          </p:cNvPr>
          <p:cNvSpPr txBox="1"/>
          <p:nvPr/>
        </p:nvSpPr>
        <p:spPr>
          <a:xfrm>
            <a:off x="4697040" y="431999"/>
            <a:ext cx="206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Édern</a:t>
            </a:r>
          </a:p>
        </p:txBody>
      </p:sp>
      <p:pic>
        <p:nvPicPr>
          <p:cNvPr id="6" name="Image 5" descr="Une image contenant plein air, ciel, herbe, statue&#10;&#10;Description générée automatiquement">
            <a:extLst>
              <a:ext uri="{FF2B5EF4-FFF2-40B4-BE49-F238E27FC236}">
                <a16:creationId xmlns:a16="http://schemas.microsoft.com/office/drawing/2014/main" id="{C08634CC-9E4E-77A1-BE03-034CAE19AA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5260" y="351720"/>
            <a:ext cx="3996000" cy="599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62B2B4C-54CE-E3CE-3010-D0E292AD418D}"/>
              </a:ext>
            </a:extLst>
          </p:cNvPr>
          <p:cNvSpPr txBox="1"/>
          <p:nvPr/>
        </p:nvSpPr>
        <p:spPr>
          <a:xfrm>
            <a:off x="7795260" y="6195167"/>
            <a:ext cx="2663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Guénolé</a:t>
            </a:r>
          </a:p>
        </p:txBody>
      </p:sp>
    </p:spTree>
    <p:extLst>
      <p:ext uri="{BB962C8B-B14F-4D97-AF65-F5344CB8AC3E}">
        <p14:creationId xmlns:p14="http://schemas.microsoft.com/office/powerpoint/2010/main" val="355658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statue&#10;&#10;Description générée automatiquement">
            <a:extLst>
              <a:ext uri="{FF2B5EF4-FFF2-40B4-BE49-F238E27FC236}">
                <a16:creationId xmlns:a16="http://schemas.microsoft.com/office/drawing/2014/main" id="{C72BB1D9-E692-4D8B-FA4E-ADF7CBA6AA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40" y="274320"/>
            <a:ext cx="4080000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9FD126-A072-AEC1-D99E-FD2C9398573A}"/>
              </a:ext>
            </a:extLst>
          </p:cNvPr>
          <p:cNvSpPr txBox="1"/>
          <p:nvPr/>
        </p:nvSpPr>
        <p:spPr>
          <a:xfrm>
            <a:off x="1805940" y="232847"/>
            <a:ext cx="2336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Jaoua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herbe, mégalithe&#10;&#10;Description générée automatiquement">
            <a:extLst>
              <a:ext uri="{FF2B5EF4-FFF2-40B4-BE49-F238E27FC236}">
                <a16:creationId xmlns:a16="http://schemas.microsoft.com/office/drawing/2014/main" id="{A23B50D8-AEA1-337B-A2F7-37B70BC8E1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0962" y="369000"/>
            <a:ext cx="4080000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4E048A2-3753-A7E1-C364-AB0591CFB89B}"/>
              </a:ext>
            </a:extLst>
          </p:cNvPr>
          <p:cNvSpPr txBox="1"/>
          <p:nvPr/>
        </p:nvSpPr>
        <p:spPr>
          <a:xfrm>
            <a:off x="8747762" y="369000"/>
            <a:ext cx="3326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Kéo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184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statue&#10;&#10;Description générée automatiquement">
            <a:extLst>
              <a:ext uri="{FF2B5EF4-FFF2-40B4-BE49-F238E27FC236}">
                <a16:creationId xmlns:a16="http://schemas.microsoft.com/office/drawing/2014/main" id="{1374ADE6-746E-3B8C-0162-59686BDCC2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40" y="369000"/>
            <a:ext cx="408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9ACDF2-A344-D6D8-4B3E-D2AAB65998A4}"/>
              </a:ext>
            </a:extLst>
          </p:cNvPr>
          <p:cNvSpPr txBox="1"/>
          <p:nvPr/>
        </p:nvSpPr>
        <p:spPr>
          <a:xfrm>
            <a:off x="1463040" y="6027335"/>
            <a:ext cx="3406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Maudez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ciel, statue&#10;&#10;Description générée automatiquement">
            <a:extLst>
              <a:ext uri="{FF2B5EF4-FFF2-40B4-BE49-F238E27FC236}">
                <a16:creationId xmlns:a16="http://schemas.microsoft.com/office/drawing/2014/main" id="{BE2BDE49-0DF4-D4DA-1EB1-AADDEF5685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4770" y="369000"/>
            <a:ext cx="408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30D61D9-7784-C0D8-379C-FF54A03D626F}"/>
              </a:ext>
            </a:extLst>
          </p:cNvPr>
          <p:cNvSpPr txBox="1"/>
          <p:nvPr/>
        </p:nvSpPr>
        <p:spPr>
          <a:xfrm>
            <a:off x="8823960" y="369000"/>
            <a:ext cx="1988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</a:t>
            </a:r>
            <a:r>
              <a:rPr lang="fr-FR" sz="2400" b="1" dirty="0" err="1">
                <a:solidFill>
                  <a:srgbClr val="FFFF00"/>
                </a:solidFill>
              </a:rPr>
              <a:t>Mérec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02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culpture, monument&#10;&#10;Description générée automatiquement">
            <a:extLst>
              <a:ext uri="{FF2B5EF4-FFF2-40B4-BE49-F238E27FC236}">
                <a16:creationId xmlns:a16="http://schemas.microsoft.com/office/drawing/2014/main" id="{D124D622-1CAC-A6B1-0CC9-46177E309A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870" y="369000"/>
            <a:ext cx="4080000" cy="612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0FF066-A295-A119-1110-5307C1D29C26}"/>
              </a:ext>
            </a:extLst>
          </p:cNvPr>
          <p:cNvSpPr txBox="1"/>
          <p:nvPr/>
        </p:nvSpPr>
        <p:spPr>
          <a:xfrm>
            <a:off x="3577590" y="6027335"/>
            <a:ext cx="2628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Sainte Nolwenn</a:t>
            </a:r>
          </a:p>
        </p:txBody>
      </p:sp>
      <p:pic>
        <p:nvPicPr>
          <p:cNvPr id="6" name="Image 5" descr="Une image contenant plein air, herbe, statue, ciel&#10;&#10;Description générée automatiquement">
            <a:extLst>
              <a:ext uri="{FF2B5EF4-FFF2-40B4-BE49-F238E27FC236}">
                <a16:creationId xmlns:a16="http://schemas.microsoft.com/office/drawing/2014/main" id="{898C5CB9-4092-9E2F-FC47-E2C7B49660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6130" y="0"/>
            <a:ext cx="4080000" cy="6120000"/>
          </a:xfrm>
          <a:prstGeom prst="roundRect">
            <a:avLst>
              <a:gd name="adj" fmla="val 16667"/>
            </a:avLst>
          </a:prstGeom>
          <a:ln w="95250">
            <a:solidFill>
              <a:srgbClr val="7030A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B99D22D-5FD3-BC11-1C28-C6D776D446A1}"/>
              </a:ext>
            </a:extLst>
          </p:cNvPr>
          <p:cNvSpPr txBox="1"/>
          <p:nvPr/>
        </p:nvSpPr>
        <p:spPr>
          <a:xfrm>
            <a:off x="9142980" y="220895"/>
            <a:ext cx="4686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Saint </a:t>
            </a:r>
            <a:r>
              <a:rPr lang="fr-FR" sz="2400" b="1" dirty="0" err="1"/>
              <a:t>Tudec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511027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plein air, nuage&#10;&#10;Description générée automatiquement">
            <a:extLst>
              <a:ext uri="{FF2B5EF4-FFF2-40B4-BE49-F238E27FC236}">
                <a16:creationId xmlns:a16="http://schemas.microsoft.com/office/drawing/2014/main" id="{44C07D9E-E765-7DC0-1C50-1009C07417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80" y="369000"/>
            <a:ext cx="4080000" cy="612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A1DD04-B51B-D3BA-7474-B8B809D4A9DE}"/>
              </a:ext>
            </a:extLst>
          </p:cNvPr>
          <p:cNvSpPr txBox="1"/>
          <p:nvPr/>
        </p:nvSpPr>
        <p:spPr>
          <a:xfrm>
            <a:off x="4427280" y="5983847"/>
            <a:ext cx="1805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</a:t>
            </a:r>
            <a:r>
              <a:rPr lang="fr-FR" sz="2400" b="1" dirty="0" err="1"/>
              <a:t>Tudy</a:t>
            </a:r>
            <a:endParaRPr lang="fr-FR" sz="2400" b="1" dirty="0"/>
          </a:p>
        </p:txBody>
      </p:sp>
      <p:pic>
        <p:nvPicPr>
          <p:cNvPr id="6" name="Image 5" descr="Une image contenant herbe, plein air, statue, bâtiment&#10;&#10;Description générée automatiquement">
            <a:extLst>
              <a:ext uri="{FF2B5EF4-FFF2-40B4-BE49-F238E27FC236}">
                <a16:creationId xmlns:a16="http://schemas.microsoft.com/office/drawing/2014/main" id="{6467B1DD-1CFD-A081-FDFC-7985766EEE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720" y="971582"/>
            <a:ext cx="6768000" cy="4510235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028D726-D72C-7B2B-B86F-8470963F4378}"/>
              </a:ext>
            </a:extLst>
          </p:cNvPr>
          <p:cNvSpPr txBox="1"/>
          <p:nvPr/>
        </p:nvSpPr>
        <p:spPr>
          <a:xfrm>
            <a:off x="7521000" y="469552"/>
            <a:ext cx="467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Saint </a:t>
            </a:r>
            <a:r>
              <a:rPr lang="fr-FR" sz="2400" b="1" dirty="0" err="1"/>
              <a:t>Thurien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083747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D4B39715-94C0-4FB0-2F7D-7D535A58EE46}"/>
              </a:ext>
            </a:extLst>
          </p:cNvPr>
          <p:cNvSpPr txBox="1"/>
          <p:nvPr/>
        </p:nvSpPr>
        <p:spPr>
          <a:xfrm>
            <a:off x="2000250" y="1804541"/>
            <a:ext cx="99555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La Vallée Des Saints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                         A Carnoët ,Bretagne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3EFCD41-45A0-00AA-4C63-7968522658F6}"/>
              </a:ext>
            </a:extLst>
          </p:cNvPr>
          <p:cNvSpPr txBox="1"/>
          <p:nvPr/>
        </p:nvSpPr>
        <p:spPr>
          <a:xfrm>
            <a:off x="3577590" y="3136612"/>
            <a:ext cx="6526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E5A1A2A-A56E-7266-D80F-2E915F2AD63A}"/>
              </a:ext>
            </a:extLst>
          </p:cNvPr>
          <p:cNvSpPr txBox="1"/>
          <p:nvPr/>
        </p:nvSpPr>
        <p:spPr>
          <a:xfrm>
            <a:off x="5657850" y="3847117"/>
            <a:ext cx="4926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1305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341</Words>
  <Application>Microsoft Office PowerPoint</Application>
  <PresentationFormat>Grand écran</PresentationFormat>
  <Paragraphs>65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2024-04-07T11:12:27Z</dcterms:created>
  <dcterms:modified xsi:type="dcterms:W3CDTF">2024-04-08T06:48:06Z</dcterms:modified>
</cp:coreProperties>
</file>