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311" r:id="rId7"/>
    <p:sldId id="281" r:id="rId8"/>
    <p:sldId id="278" r:id="rId9"/>
    <p:sldId id="285" r:id="rId10"/>
    <p:sldId id="288" r:id="rId11"/>
    <p:sldId id="287" r:id="rId12"/>
    <p:sldId id="298" r:id="rId13"/>
    <p:sldId id="297" r:id="rId14"/>
    <p:sldId id="296" r:id="rId15"/>
    <p:sldId id="295" r:id="rId16"/>
    <p:sldId id="294" r:id="rId17"/>
    <p:sldId id="293" r:id="rId18"/>
    <p:sldId id="292" r:id="rId19"/>
    <p:sldId id="302" r:id="rId20"/>
    <p:sldId id="301" r:id="rId21"/>
    <p:sldId id="300" r:id="rId22"/>
    <p:sldId id="306" r:id="rId23"/>
    <p:sldId id="305" r:id="rId24"/>
    <p:sldId id="304" r:id="rId25"/>
    <p:sldId id="303" r:id="rId26"/>
    <p:sldId id="299" r:id="rId27"/>
    <p:sldId id="310" r:id="rId28"/>
    <p:sldId id="291" r:id="rId29"/>
    <p:sldId id="309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DC98777-0EBB-B463-7A22-1217263B427C}"/>
              </a:ext>
            </a:extLst>
          </p:cNvPr>
          <p:cNvSpPr/>
          <p:nvPr/>
        </p:nvSpPr>
        <p:spPr>
          <a:xfrm>
            <a:off x="-96688" y="1292562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Bělorusko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Belarus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>
            <a:extLst>
              <a:ext uri="{FF2B5EF4-FFF2-40B4-BE49-F238E27FC236}">
                <a16:creationId xmlns:a16="http://schemas.microsoft.com/office/drawing/2014/main" id="{EE805297-BACD-4272-8797-1220DC3FE4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B1DF8C4E-3EBF-4073-B233-93A7B1DCAF5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1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089F5E5C-4F44-491A-A611-BBFF9AA9E93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226396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jubov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jubo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508D1E8-4D25-40EB-8BD3-24DF24567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44754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8183EDCF-C611-422F-BCC2-8735699083BE}"/>
              </a:ext>
            </a:extLst>
          </p:cNvPr>
          <p:cNvSpPr/>
          <p:nvPr/>
        </p:nvSpPr>
        <p:spPr>
          <a:xfrm>
            <a:off x="0" y="5996226"/>
            <a:ext cx="12192000" cy="8617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6D23E9B7-4CF0-4754-BD16-F104CC658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5996226"/>
            <a:ext cx="108012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Belarus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Biélorussie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Wit-Rusland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Białoruś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Bielorrusia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Bielorússia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Bielorusia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Belorusija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Fehéroroszország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Valko-Venäjä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Λευκορωσί</a:t>
            </a:r>
            <a:r>
              <a:rPr lang="cs-CZ" altLang="cs-CZ" sz="2000" b="1" dirty="0">
                <a:solidFill>
                  <a:srgbClr val="FF0000"/>
                </a:solidFill>
              </a:rPr>
              <a:t>α   Білорусь   Беларусь   </a:t>
            </a:r>
            <a:r>
              <a:rPr lang="th-TH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เบลารุส</a:t>
            </a:r>
            <a:r>
              <a:rPr lang="cs-CZ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بيلاروسيا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בלרוס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DD4C3D3-3238-4AFA-B4F0-AB2166242CFA}"/>
              </a:ext>
            </a:extLst>
          </p:cNvPr>
          <p:cNvSpPr/>
          <p:nvPr/>
        </p:nvSpPr>
        <p:spPr>
          <a:xfrm>
            <a:off x="695400" y="539908"/>
            <a:ext cx="10873208" cy="544754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3 Rectángulo">
            <a:extLst>
              <a:ext uri="{FF2B5EF4-FFF2-40B4-BE49-F238E27FC236}">
                <a16:creationId xmlns:a16="http://schemas.microsoft.com/office/drawing/2014/main" id="{7D4A23E0-BCA6-F8BC-4510-E773D0C09B48}"/>
              </a:ext>
            </a:extLst>
          </p:cNvPr>
          <p:cNvSpPr/>
          <p:nvPr/>
        </p:nvSpPr>
        <p:spPr>
          <a:xfrm>
            <a:off x="6384032" y="692696"/>
            <a:ext cx="2967287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Bělorusko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s-ES" sz="44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C8E41F3-C56A-4704-B688-122F14305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EF1D98CC-DA6A-4044-8651-D9AB1FD78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215" y="5937178"/>
            <a:ext cx="1670050" cy="372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B04AC7C-D569-4BD6-B687-090D48EE5A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1824" y="4365104"/>
            <a:ext cx="3456732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>
            <a:extLst>
              <a:ext uri="{FF2B5EF4-FFF2-40B4-BE49-F238E27FC236}">
                <a16:creationId xmlns:a16="http://schemas.microsoft.com/office/drawing/2014/main" id="{EDFC5F8D-46D1-452F-AB7D-E10B71DCF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id="{EFB3BC3E-04BA-4920-943D-45A55B516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92696"/>
            <a:ext cx="1307207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EA328A11-6C1D-4B9A-A3AF-0EAF7A482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424" y="692696"/>
            <a:ext cx="1307207" cy="82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9CAB0B-88E9-434A-9D90-2A0F3B86F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105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902D99-01B2-4C92-B17D-325CE0E1C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D75558-A8FA-4C77-8013-ACBAC7C49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363D9D-FCB6-43D7-821F-BE05D8511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D072A79-AA41-41AB-A1B5-5BF73E35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2C9F11-1E63-41D4-B257-E84E76400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101008-E38C-471F-93CF-F08B18C00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307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594873-B0C8-4740-94B6-ED2E114C8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8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54A86B-1CAD-4D41-8138-643B04A88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62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2A0EDC-580B-4FF7-A30A-9A73CC03E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624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F013A7-46F2-458D-8342-29DB22EA7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924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970AC8-8121-407B-8771-BF344FD1F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477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0B3AD6-7D5E-4C53-BC28-9D468A108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616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2543D6-5962-4812-A05E-C41A9BD3A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943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86D3A4-0934-4FEB-A152-3B06C0109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901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C0BF1F-F709-420E-A750-2D8B67317F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136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36AF98-F041-4108-B66E-388E6E939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166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056D96-A4FD-413C-8157-8ED52BA92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340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CAF48A-4C46-4ABA-9B92-2A8BA7D31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646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8FA1674-8121-401A-A910-F5EF90190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093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4E420A-9D0F-460C-B69E-F68E36DC5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399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0910A7-F59C-42BD-8A0D-A3CA75C7F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893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A8F2F8-7426-4030-8AB1-B6BEDCEFF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894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A12990-EB0E-409C-A86C-CDA8ED501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852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E1E571-3C65-4141-B14E-B243CB67DB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872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7BD24A3-3D47-B975-5FCA-0BDF0AED9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DF0745E-7E46-0CBA-A1A3-BA6331B47DA4}"/>
              </a:ext>
            </a:extLst>
          </p:cNvPr>
          <p:cNvSpPr/>
          <p:nvPr/>
        </p:nvSpPr>
        <p:spPr>
          <a:xfrm>
            <a:off x="191344" y="422493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49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Angsana New</vt:lpstr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90</cp:revision>
  <dcterms:created xsi:type="dcterms:W3CDTF">2020-02-21T13:54:42Z</dcterms:created>
  <dcterms:modified xsi:type="dcterms:W3CDTF">2024-04-10T13:29:59Z</dcterms:modified>
</cp:coreProperties>
</file>