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315" r:id="rId3"/>
    <p:sldId id="280" r:id="rId4"/>
    <p:sldId id="316" r:id="rId5"/>
    <p:sldId id="285" r:id="rId6"/>
    <p:sldId id="264" r:id="rId7"/>
    <p:sldId id="281" r:id="rId8"/>
    <p:sldId id="278" r:id="rId9"/>
    <p:sldId id="288" r:id="rId10"/>
    <p:sldId id="287" r:id="rId11"/>
    <p:sldId id="289" r:id="rId12"/>
    <p:sldId id="302" r:id="rId13"/>
    <p:sldId id="301" r:id="rId14"/>
    <p:sldId id="300" r:id="rId15"/>
    <p:sldId id="299" r:id="rId16"/>
    <p:sldId id="298" r:id="rId17"/>
    <p:sldId id="297" r:id="rId18"/>
    <p:sldId id="296" r:id="rId19"/>
    <p:sldId id="295" r:id="rId20"/>
    <p:sldId id="294" r:id="rId21"/>
    <p:sldId id="306" r:id="rId22"/>
    <p:sldId id="307" r:id="rId23"/>
    <p:sldId id="305" r:id="rId24"/>
    <p:sldId id="304" r:id="rId25"/>
    <p:sldId id="310" r:id="rId26"/>
    <p:sldId id="309" r:id="rId27"/>
    <p:sldId id="312" r:id="rId28"/>
    <p:sldId id="308" r:id="rId29"/>
    <p:sldId id="317" r:id="rId30"/>
    <p:sldId id="311" r:id="rId31"/>
    <p:sldId id="303" r:id="rId32"/>
    <p:sldId id="313" r:id="rId33"/>
    <p:sldId id="314" r:id="rId3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70" d="100"/>
          <a:sy n="70" d="100"/>
        </p:scale>
        <p:origin x="738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5" Type="http://schemas.openxmlformats.org/officeDocument/2006/relationships/audio" Target="../media/audio1.wav"/><Relationship Id="rId4" Type="http://schemas.openxmlformats.org/officeDocument/2006/relationships/image" Target="../media/image2.jp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1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1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5C51EA87-0B2F-3F4C-982B-3BD87BB82D11}"/>
              </a:ext>
            </a:extLst>
          </p:cNvPr>
          <p:cNvSpPr/>
          <p:nvPr/>
        </p:nvSpPr>
        <p:spPr>
          <a:xfrm>
            <a:off x="27709" y="1700808"/>
            <a:ext cx="12192000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Belgie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 31  </a:t>
            </a:r>
          </a:p>
          <a:p>
            <a:pPr algn="ctr"/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Belgium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2000"/>
    </mc:Choice>
    <mc:Fallback xmlns=""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hlinkClick r:id="" action="ppaction://noaction">
              <a:snd r:embed="rId2" name="La Valse.wav"/>
            </a:hlinkClick>
            <a:extLst>
              <a:ext uri="{FF2B5EF4-FFF2-40B4-BE49-F238E27FC236}">
                <a16:creationId xmlns:a16="http://schemas.microsoft.com/office/drawing/2014/main" id="{4D5DA493-1FCE-83BE-C436-F6BD5059D05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08856" y="1589837"/>
            <a:ext cx="810954" cy="723179"/>
          </a:xfrm>
          <a:prstGeom prst="rect">
            <a:avLst/>
          </a:prstGeom>
        </p:spPr>
      </p:pic>
      <p:pic>
        <p:nvPicPr>
          <p:cNvPr id="4" name="Obrázek 3">
            <a:extLst>
              <a:ext uri="{FF2B5EF4-FFF2-40B4-BE49-F238E27FC236}">
                <a16:creationId xmlns:a16="http://schemas.microsoft.com/office/drawing/2014/main" id="{A1978DD7-23E9-F73A-07CE-FC1C91DB70E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5" name="WordArt 13">
            <a:extLst>
              <a:ext uri="{FF2B5EF4-FFF2-40B4-BE49-F238E27FC236}">
                <a16:creationId xmlns:a16="http://schemas.microsoft.com/office/drawing/2014/main" id="{9E8258FC-7A6F-F2BF-0496-8138FC0C5A80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5303912" y="711683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WordArt 14">
            <a:extLst>
              <a:ext uri="{FF2B5EF4-FFF2-40B4-BE49-F238E27FC236}">
                <a16:creationId xmlns:a16="http://schemas.microsoft.com/office/drawing/2014/main" id="{E95723CB-1933-5D82-ABE9-7C7CBD5D4F40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5644548" y="1920522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23456106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  <p:sndAc>
          <p:stSnd loop="1">
            <p:snd r:embed="rId2" name="La Valse.wav"/>
          </p:stSnd>
        </p:sndAc>
      </p:transition>
    </mc:Choice>
    <mc:Fallback xmlns="">
      <p:transition spd="slow" advClick="0" advTm="12000">
        <p:split orient="vert"/>
        <p:sndAc>
          <p:stSnd loop="1">
            <p:snd r:embed="rId5" name="La Vals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55B34C2-5E73-1E1B-4C89-8CA05268A31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40668"/>
            <a:ext cx="10801200" cy="597666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4" name="3 Rectángulo">
            <a:extLst>
              <a:ext uri="{FF2B5EF4-FFF2-40B4-BE49-F238E27FC236}">
                <a16:creationId xmlns:a16="http://schemas.microsoft.com/office/drawing/2014/main" id="{9151E3A1-9D43-42A2-9EC3-39BEAFB28C2E}"/>
              </a:ext>
            </a:extLst>
          </p:cNvPr>
          <p:cNvSpPr/>
          <p:nvPr/>
        </p:nvSpPr>
        <p:spPr>
          <a:xfrm>
            <a:off x="9192344" y="620688"/>
            <a:ext cx="1944216" cy="1323439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0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Belgie 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0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31</a:t>
            </a:r>
            <a:endParaRPr lang="es-ES" sz="4000" b="1" spc="50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</p:transition>
    </mc:Choice>
    <mc:Fallback xmlns="">
      <p:transition spd="slow" advClick="0" advTm="12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34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44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9">
            <a:extLst>
              <a:ext uri="{FF2B5EF4-FFF2-40B4-BE49-F238E27FC236}">
                <a16:creationId xmlns:a16="http://schemas.microsoft.com/office/drawing/2014/main" id="{A871B63D-DB6B-BC44-545A-1F887166906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6356067"/>
            <a:ext cx="12192000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2000" b="1" dirty="0">
                <a:solidFill>
                  <a:srgbClr val="FF0000"/>
                </a:solidFill>
              </a:rPr>
              <a:t>        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Belgium</a:t>
            </a:r>
            <a:r>
              <a:rPr lang="cs-CZ" altLang="cs-CZ" sz="2000" b="1" dirty="0">
                <a:solidFill>
                  <a:srgbClr val="FF0000"/>
                </a:solidFill>
              </a:rPr>
              <a:t>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België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Belgien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Bélgica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Bèlgica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Belgia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Belgio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Belgija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Бельгія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Бельгия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he-IL" altLang="cs-CZ" sz="2000" b="1" dirty="0">
                <a:solidFill>
                  <a:srgbClr val="FF0000"/>
                </a:solidFill>
                <a:cs typeface="Arial" panose="020B0604020202020204" pitchFamily="34" charset="0"/>
              </a:rPr>
              <a:t>בלגיה</a:t>
            </a:r>
            <a:endParaRPr lang="cs-CZ" altLang="cs-CZ" sz="2000" b="1" dirty="0">
              <a:solidFill>
                <a:srgbClr val="FF0000"/>
              </a:solidFill>
              <a:cs typeface="Arial" panose="020B0604020202020204" pitchFamily="34" charset="0"/>
            </a:endParaRPr>
          </a:p>
        </p:txBody>
      </p:sp>
      <p:pic>
        <p:nvPicPr>
          <p:cNvPr id="3" name="Picture 5">
            <a:extLst>
              <a:ext uri="{FF2B5EF4-FFF2-40B4-BE49-F238E27FC236}">
                <a16:creationId xmlns:a16="http://schemas.microsoft.com/office/drawing/2014/main" id="{004986D9-7431-D7C6-8E08-01D14CD83AB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07387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7" descr="00 2">
            <a:extLst>
              <a:ext uri="{FF2B5EF4-FFF2-40B4-BE49-F238E27FC236}">
                <a16:creationId xmlns:a16="http://schemas.microsoft.com/office/drawing/2014/main" id="{A154C1D5-947C-6395-5266-EECD6C15BD0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3988" y="3428996"/>
            <a:ext cx="2209498" cy="26654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vlajka Belgie">
            <a:extLst>
              <a:ext uri="{FF2B5EF4-FFF2-40B4-BE49-F238E27FC236}">
                <a16:creationId xmlns:a16="http://schemas.microsoft.com/office/drawing/2014/main" id="{8EC7B799-7C92-8306-211E-28E0BF4033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9856" y="5176377"/>
            <a:ext cx="1438836" cy="7795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3 Rectángulo">
            <a:extLst>
              <a:ext uri="{FF2B5EF4-FFF2-40B4-BE49-F238E27FC236}">
                <a16:creationId xmlns:a16="http://schemas.microsoft.com/office/drawing/2014/main" id="{D8BFDBD4-5663-86E6-4F31-AB7FD53ABFC3}"/>
              </a:ext>
            </a:extLst>
          </p:cNvPr>
          <p:cNvSpPr/>
          <p:nvPr/>
        </p:nvSpPr>
        <p:spPr>
          <a:xfrm>
            <a:off x="7811852" y="2638044"/>
            <a:ext cx="4032448" cy="2123658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50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Belgie 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50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31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" sz="4400" b="1" spc="50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707522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1000">
        <p:split orient="vert"/>
      </p:transition>
    </mc:Choice>
    <mc:Fallback xmlns="">
      <p:transition spd="slow" advClick="0" advTm="11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34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44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1DFAE93-AB19-E6EB-154D-302DDFFBD53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C382667-D897-1B0D-91F4-F91D6247114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0C24F16-FC2D-9353-3E91-470846E8822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44D4763-00C4-1682-AAB2-25569E5E6C9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D538B6E-7812-E9E3-9174-352BB10C391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39A8662-5BF0-4F95-DE8B-965435B0597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DF34DF0-EA56-D585-00DE-AF2B50B6AB8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8450DBC-D366-6B75-4764-E94197B58AA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755268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F81D2F8-4445-1C0F-4E76-45038E01E82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591792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45BB4BE-3980-AF0D-1336-3BA051B167B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486669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0C699FD-4B11-D47D-F3EC-379110B48D3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68157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9BDABB1-D066-D28E-4A81-BF4460C4BD3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28296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6E7150C-6490-8561-DA98-2B35CA116B5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967093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09322AE-C357-5992-FB79-DD05DD7E24E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956357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10F2646-547F-E6F6-FF18-83133E3981D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84424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4B8040D-61B3-1B38-19C5-979121E67B6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077968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DC4C92E-E887-2E8B-0040-7A5612C50D1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382139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828639E-BFAB-DA0C-7FE1-65609AABE8B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861215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35C726B-4E3F-54F0-5BAA-C6AC1C9A157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53842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C02B9A5-DA4A-5428-0DD1-F4F9D5AB7E6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6001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3D6DDF5-4C1A-6C14-5E6E-1170226068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386260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CD8BA83-E096-89D7-3D9F-4E9528FC3F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43031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4BBEAF0-7F01-A263-F8C3-077CA1FDD40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95778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599C41F-87C4-1365-6030-672D332C40C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610098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AB73B57-924A-3433-4046-18D9E3C15DB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2760766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7000">
        <p:split orient="vert"/>
      </p:transition>
    </mc:Choice>
    <mc:Fallback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BBBFEF5-7233-478B-718C-CC87FEC6AA6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55173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7105A08-11B4-5655-54E8-FD659E2EB49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583336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54D4BE70-7FB8-CA62-BBD2-20EC702451F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16150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>
            <a:extLst>
              <a:ext uri="{FF2B5EF4-FFF2-40B4-BE49-F238E27FC236}">
                <a16:creationId xmlns:a16="http://schemas.microsoft.com/office/drawing/2014/main" id="{8F3EFDC3-BCA9-BB66-CA44-30B62C4F60C6}"/>
              </a:ext>
            </a:extLst>
          </p:cNvPr>
          <p:cNvSpPr/>
          <p:nvPr/>
        </p:nvSpPr>
        <p:spPr>
          <a:xfrm>
            <a:off x="-1" y="6192196"/>
            <a:ext cx="12178145" cy="64633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118EE88F-32BA-2899-CF48-823869FA1A6C}"/>
              </a:ext>
            </a:extLst>
          </p:cNvPr>
          <p:cNvSpPr/>
          <p:nvPr/>
        </p:nvSpPr>
        <p:spPr>
          <a:xfrm>
            <a:off x="191344" y="6283716"/>
            <a:ext cx="11986800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Thanks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for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visiting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                                                                                 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Merci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de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votre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visite</a:t>
            </a:r>
            <a:endParaRPr lang="cs-CZ" sz="24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F3B927C9-00FD-96BA-AF23-ED3D847DF44C}"/>
              </a:ext>
            </a:extLst>
          </p:cNvPr>
          <p:cNvSpPr/>
          <p:nvPr/>
        </p:nvSpPr>
        <p:spPr>
          <a:xfrm>
            <a:off x="-312712" y="6186579"/>
            <a:ext cx="1260140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www.yatata-blog.eu</a:t>
            </a:r>
          </a:p>
        </p:txBody>
      </p:sp>
      <p:pic>
        <p:nvPicPr>
          <p:cNvPr id="3" name="Obrázek 2">
            <a:extLst>
              <a:ext uri="{FF2B5EF4-FFF2-40B4-BE49-F238E27FC236}">
                <a16:creationId xmlns:a16="http://schemas.microsoft.com/office/drawing/2014/main" id="{4651265A-57D8-6714-9C40-BCB34539F3F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64351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4" name="Obdélník 3">
            <a:extLst>
              <a:ext uri="{FF2B5EF4-FFF2-40B4-BE49-F238E27FC236}">
                <a16:creationId xmlns:a16="http://schemas.microsoft.com/office/drawing/2014/main" id="{0AD0F9A6-8FBB-8AE4-4F37-C4700B2B7B49}"/>
              </a:ext>
            </a:extLst>
          </p:cNvPr>
          <p:cNvSpPr/>
          <p:nvPr/>
        </p:nvSpPr>
        <p:spPr>
          <a:xfrm>
            <a:off x="8432780" y="770493"/>
            <a:ext cx="3404592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200" b="1" cap="none" spc="0" dirty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Have </a:t>
            </a:r>
          </a:p>
          <a:p>
            <a:pPr algn="ctr"/>
            <a:r>
              <a:rPr lang="cs-CZ" sz="3200" b="1" cap="none" spc="0" dirty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 nice</a:t>
            </a:r>
          </a:p>
          <a:p>
            <a:pPr algn="ctr"/>
            <a:r>
              <a:rPr lang="cs-CZ" sz="3200" b="1" cap="none" spc="0" dirty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3200" b="1" cap="none" spc="0" dirty="0" err="1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day</a:t>
            </a:r>
            <a:endParaRPr lang="cs-CZ" sz="3200" b="1" cap="none" spc="0" dirty="0">
              <a:ln w="11430"/>
              <a:solidFill>
                <a:srgbClr val="00206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19965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5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531</TotalTime>
  <Words>46</Words>
  <Application>Microsoft Office PowerPoint</Application>
  <PresentationFormat>Širokoúhlá obrazovka</PresentationFormat>
  <Paragraphs>15</Paragraphs>
  <Slides>33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33</vt:i4>
      </vt:variant>
    </vt:vector>
  </HeadingPairs>
  <TitlesOfParts>
    <vt:vector size="37" baseType="lpstr">
      <vt:lpstr>Arial</vt:lpstr>
      <vt:lpstr>Georgia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Jan Yatata</cp:lastModifiedBy>
  <cp:revision>151</cp:revision>
  <dcterms:created xsi:type="dcterms:W3CDTF">2020-02-21T13:54:42Z</dcterms:created>
  <dcterms:modified xsi:type="dcterms:W3CDTF">2024-04-10T15:26:21Z</dcterms:modified>
</cp:coreProperties>
</file>