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78" r:id="rId6"/>
    <p:sldId id="281" r:id="rId7"/>
    <p:sldId id="287" r:id="rId8"/>
    <p:sldId id="288" r:id="rId9"/>
    <p:sldId id="289" r:id="rId10"/>
    <p:sldId id="302" r:id="rId11"/>
    <p:sldId id="300" r:id="rId12"/>
    <p:sldId id="301" r:id="rId13"/>
    <p:sldId id="299" r:id="rId14"/>
    <p:sldId id="298" r:id="rId15"/>
    <p:sldId id="297" r:id="rId16"/>
    <p:sldId id="296" r:id="rId17"/>
    <p:sldId id="295" r:id="rId18"/>
    <p:sldId id="294" r:id="rId19"/>
    <p:sldId id="307" r:id="rId20"/>
    <p:sldId id="306" r:id="rId21"/>
    <p:sldId id="305" r:id="rId22"/>
    <p:sldId id="304" r:id="rId23"/>
    <p:sldId id="309" r:id="rId24"/>
    <p:sldId id="310" r:id="rId25"/>
    <p:sldId id="316" r:id="rId26"/>
    <p:sldId id="312" r:id="rId27"/>
    <p:sldId id="311" r:id="rId28"/>
    <p:sldId id="315" r:id="rId29"/>
    <p:sldId id="313" r:id="rId30"/>
    <p:sldId id="318" r:id="rId31"/>
    <p:sldId id="317" r:id="rId32"/>
    <p:sldId id="308" r:id="rId33"/>
    <p:sldId id="303" r:id="rId34"/>
    <p:sldId id="314" r:id="rId3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738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25AB1C8-A187-B1A5-4B59-786E110F0C30}"/>
              </a:ext>
            </a:extLst>
          </p:cNvPr>
          <p:cNvSpPr/>
          <p:nvPr/>
        </p:nvSpPr>
        <p:spPr>
          <a:xfrm>
            <a:off x="-22354" y="1556792"/>
            <a:ext cx="12192000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7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Svět motorů</a:t>
            </a:r>
          </a:p>
          <a:p>
            <a:pPr algn="ctr"/>
            <a:r>
              <a:rPr lang="cs-CZ" sz="7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148</a:t>
            </a:r>
          </a:p>
          <a:p>
            <a:pPr algn="ctr"/>
            <a:r>
              <a:rPr lang="fr-FR" sz="7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 monde des moteurs </a:t>
            </a:r>
            <a:endParaRPr lang="cs-CZ" sz="7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5639CAB5-FE8F-8907-D254-4106264ABA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WordArt 13">
            <a:extLst>
              <a:ext uri="{FF2B5EF4-FFF2-40B4-BE49-F238E27FC236}">
                <a16:creationId xmlns:a16="http://schemas.microsoft.com/office/drawing/2014/main" id="{9B61B501-3D11-61E5-3A2E-0192F0DCA74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343472" y="980728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WordArt 14">
            <a:extLst>
              <a:ext uri="{FF2B5EF4-FFF2-40B4-BE49-F238E27FC236}">
                <a16:creationId xmlns:a16="http://schemas.microsoft.com/office/drawing/2014/main" id="{B1F544C7-8B2F-3BEB-EA9A-B49AC5E98B0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559496" y="2264499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1000">
        <p:split orient="vert"/>
        <p:sndAc>
          <p:stSnd loop="1">
            <p:snd r:embed="rId2" name="Dream of the west.wav"/>
          </p:stSnd>
        </p:sndAc>
      </p:transition>
    </mc:Choice>
    <mc:Fallback>
      <p:transition spd="slow" advClick="0" advTm="11000">
        <p:split orient="vert"/>
        <p:sndAc>
          <p:stSnd loop="1">
            <p:snd r:embed="rId2" name="Dream of the w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4D0786C9-C11D-5864-9377-6ACA2FCA6885}"/>
              </a:ext>
            </a:extLst>
          </p:cNvPr>
          <p:cNvSpPr/>
          <p:nvPr/>
        </p:nvSpPr>
        <p:spPr>
          <a:xfrm>
            <a:off x="0" y="5805264"/>
            <a:ext cx="12192000" cy="105273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5">
            <a:extLst>
              <a:ext uri="{FF2B5EF4-FFF2-40B4-BE49-F238E27FC236}">
                <a16:creationId xmlns:a16="http://schemas.microsoft.com/office/drawing/2014/main" id="{5DEA196C-9E13-D3BA-400A-D445C8A588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369" y="6018564"/>
            <a:ext cx="11967512" cy="7078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world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engines</a:t>
            </a:r>
            <a:r>
              <a:rPr lang="cs-CZ" altLang="cs-CZ" sz="2000" b="1" dirty="0">
                <a:solidFill>
                  <a:srgbClr val="FF0000"/>
                </a:solidFill>
              </a:rPr>
              <a:t>   Die Welt-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Motoren</a:t>
            </a:r>
            <a:r>
              <a:rPr lang="cs-CZ" altLang="cs-CZ" sz="2000" b="1" dirty="0">
                <a:solidFill>
                  <a:srgbClr val="FF0000"/>
                </a:solidFill>
              </a:rPr>
              <a:t>  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wereld-motoren</a:t>
            </a:r>
            <a:r>
              <a:rPr lang="cs-CZ" altLang="cs-CZ" sz="2000" b="1" dirty="0">
                <a:solidFill>
                  <a:srgbClr val="FF0000"/>
                </a:solidFill>
              </a:rPr>
              <a:t>   Les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moteurs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du</a:t>
            </a:r>
            <a:r>
              <a:rPr lang="cs-CZ" altLang="cs-CZ" sz="2000" b="1" dirty="0">
                <a:solidFill>
                  <a:srgbClr val="FF0000"/>
                </a:solidFill>
              </a:rPr>
              <a:t> monde  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Motoarele</a:t>
            </a:r>
            <a:r>
              <a:rPr lang="cs-CZ" altLang="cs-CZ" sz="2000" b="1" dirty="0">
                <a:solidFill>
                  <a:srgbClr val="FF0000"/>
                </a:solidFill>
              </a:rPr>
              <a:t>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lume</a:t>
            </a:r>
            <a:r>
              <a:rPr lang="cs-CZ" altLang="cs-CZ" sz="2000" b="1" dirty="0">
                <a:solidFill>
                  <a:srgbClr val="FF0000"/>
                </a:solidFill>
              </a:rPr>
              <a:t>          Los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del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do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A </a:t>
            </a:r>
            <a:r>
              <a:rPr lang="cs-CZ" altLang="cs-CZ" sz="2000" b="1" dirty="0" err="1">
                <a:solidFill>
                  <a:srgbClr val="FF0000"/>
                </a:solidFill>
              </a:rPr>
              <a:t>világ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motorok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Dünya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motorları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Οι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μηχ</a:t>
            </a:r>
            <a:r>
              <a:rPr lang="cs-CZ" altLang="cs-CZ" sz="2000" b="1" dirty="0">
                <a:solidFill>
                  <a:srgbClr val="FF0000"/>
                </a:solidFill>
              </a:rPr>
              <a:t>ανές του κόσμου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C58E2CBC-16C6-F4A1-3CAF-2D71309AED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04664"/>
            <a:ext cx="10801200" cy="5482353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2A89C371-2AC7-3CAD-66FC-B315FED84140}"/>
              </a:ext>
            </a:extLst>
          </p:cNvPr>
          <p:cNvSpPr/>
          <p:nvPr/>
        </p:nvSpPr>
        <p:spPr>
          <a:xfrm>
            <a:off x="7176120" y="764704"/>
            <a:ext cx="4104456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Svět motorů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148</a:t>
            </a:r>
            <a:endParaRPr lang="es-ES" sz="36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2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0F012309-B6FD-4019-5E92-0F80C14045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1C7DDB6-D141-90FC-8115-B3AB11873E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9E476EE-66BA-30DA-41F7-67FC7C109C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861DBAE-53B5-05CE-E46E-99C008C8F3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3CDCC25-6DB8-94AC-2B59-3E58B1DBCC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F313F77E-28D2-C143-D631-2CE32BB9C2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8C392E3-4A5C-8B33-7010-AF790A8A16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1B5C6DE-D8F1-617B-64D3-267821DD1D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DA7E7FC-D91A-FB92-65FB-4226103BDF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2E9591F-E715-4CEF-12F2-3D3CAF4431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84ED2CF-11EA-A882-99C0-FDA819E9E4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C975118-1AAD-421D-B5D7-8DEF657F58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1C687F9-4402-EA30-AC74-4A49DE78A2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5A2FF0F-B089-20CD-43CB-2D2E2AB851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B7516AD-4A8F-BCF4-EE28-3B48F0DF18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9B3C91C-DDE7-0FC0-87A4-BFE0C217A0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A0F8263-6EA1-4ADC-7557-FB206F1655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D20FD0C-49CC-3FCE-4114-CC1C5C05E8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BF77C8C-5E98-4418-8339-DDE88E6DCB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FBEC8D9-C121-CCD5-7CBB-EAAA03C156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8AE4138-1845-50B3-D549-45411C24B4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FB9043F-48B9-7F11-3B68-8CC6732C6A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4549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BCADD7E-C9F3-9911-39BC-143C9FBBC8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E5D7453-FA7C-1B69-38DC-38B2498525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9A541F4-5AC1-5BC4-ACFA-F07DE0C525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2852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6FCB862-3FF2-0E0E-89DF-70B5EDB9EB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23C567D-B851-9A42-E8FA-1CE3CB317E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9318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05B7B95-51EA-7725-095D-FB22107061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70832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3D07523-60B1-6A03-94C4-3206B4488E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859CF99D-8D25-48C7-0DD3-6878B66A2C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B42D0CA4-F697-3399-DEDF-85A70E950E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70429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30E427E3-1900-AF7B-828B-0B78D206A28E}"/>
              </a:ext>
            </a:extLst>
          </p:cNvPr>
          <p:cNvSpPr/>
          <p:nvPr/>
        </p:nvSpPr>
        <p:spPr>
          <a:xfrm>
            <a:off x="407368" y="836712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412</TotalTime>
  <Words>67</Words>
  <Application>Microsoft Office PowerPoint</Application>
  <PresentationFormat>Širokoúhlá obrazovka</PresentationFormat>
  <Paragraphs>13</Paragraphs>
  <Slides>34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34</vt:i4>
      </vt:variant>
    </vt:vector>
  </HeadingPairs>
  <TitlesOfParts>
    <vt:vector size="38" baseType="lpstr">
      <vt:lpstr>Arial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154</cp:revision>
  <dcterms:created xsi:type="dcterms:W3CDTF">2020-02-21T13:54:42Z</dcterms:created>
  <dcterms:modified xsi:type="dcterms:W3CDTF">2024-04-09T14:34:31Z</dcterms:modified>
</cp:coreProperties>
</file>