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6.gif"/><Relationship Id="rId26" Type="http://schemas.openxmlformats.org/officeDocument/2006/relationships/audio" Target="../media/audio7.wav"/><Relationship Id="rId3" Type="http://schemas.openxmlformats.org/officeDocument/2006/relationships/image" Target="../media/image1.jpeg"/><Relationship Id="rId21" Type="http://schemas.openxmlformats.org/officeDocument/2006/relationships/image" Target="../media/image18.png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4.wav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3.wav"/><Relationship Id="rId27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5750A44-D53D-8F4F-BAEC-71D0BA62CDFC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114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544" y="1435761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009" y="1414337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207" y="1393215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696" y="1406668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25938" y="392832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Od doliny vietor veje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571705" y="4057537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Koryčanská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30904" y="3091588"/>
            <a:ext cx="126117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Vravíte mi mamko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80038" y="2400998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Išli bratia do hájička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82031" y="2341456"/>
            <a:ext cx="118033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Polka bez kapelníka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79914" y="3154139"/>
            <a:ext cx="140299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lavičke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 vodou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80631" y="4678849"/>
            <a:ext cx="101605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Už je milá zle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605568" y="465818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 tá naša krčmárečka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3887449" y="1206132"/>
            <a:ext cx="116694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114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651A702B-32EE-2309-7639-EF4DFD3BF44C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8" name="Obrázek 47">
            <a:hlinkClick r:id="" action="ppaction://noaction">
              <a:snd r:embed="rId20" name="2 Vravíte mi mamko.wav"/>
            </a:hlinkClick>
            <a:extLst>
              <a:ext uri="{FF2B5EF4-FFF2-40B4-BE49-F238E27FC236}">
                <a16:creationId xmlns:a16="http://schemas.microsoft.com/office/drawing/2014/main" id="{5ED49D39-CF09-23DF-A3BC-63B278DD656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343" y="3044772"/>
            <a:ext cx="810954" cy="723179"/>
          </a:xfrm>
          <a:prstGeom prst="rect">
            <a:avLst/>
          </a:prstGeom>
        </p:spPr>
      </p:pic>
      <p:pic>
        <p:nvPicPr>
          <p:cNvPr id="73" name="Obrázek 72">
            <a:hlinkClick r:id="" action="ppaction://noaction">
              <a:snd r:embed="rId22" name="4 A tá naša krčmárečka.wav"/>
            </a:hlinkClick>
            <a:extLst>
              <a:ext uri="{FF2B5EF4-FFF2-40B4-BE49-F238E27FC236}">
                <a16:creationId xmlns:a16="http://schemas.microsoft.com/office/drawing/2014/main" id="{20633884-637E-68CE-6B7A-7D221200F5F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699" y="4617242"/>
            <a:ext cx="810954" cy="723179"/>
          </a:xfrm>
          <a:prstGeom prst="rect">
            <a:avLst/>
          </a:prstGeom>
        </p:spPr>
      </p:pic>
      <p:pic>
        <p:nvPicPr>
          <p:cNvPr id="76" name="Obrázek 75">
            <a:hlinkClick r:id="" action="ppaction://noaction">
              <a:snd r:embed="rId23" name="5 Už je milá zle s nami.wav"/>
            </a:hlinkClick>
            <a:extLst>
              <a:ext uri="{FF2B5EF4-FFF2-40B4-BE49-F238E27FC236}">
                <a16:creationId xmlns:a16="http://schemas.microsoft.com/office/drawing/2014/main" id="{6C1DBD03-76AB-6090-26B0-22A62D7DCCF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131" y="4570235"/>
            <a:ext cx="810954" cy="723179"/>
          </a:xfrm>
          <a:prstGeom prst="rect">
            <a:avLst/>
          </a:prstGeom>
        </p:spPr>
      </p:pic>
      <p:pic>
        <p:nvPicPr>
          <p:cNvPr id="77" name="Obrázek 76">
            <a:hlinkClick r:id="" action="ppaction://noaction">
              <a:snd r:embed="rId24" name="6 Od doliny vietor veje.wav"/>
            </a:hlinkClick>
            <a:extLst>
              <a:ext uri="{FF2B5EF4-FFF2-40B4-BE49-F238E27FC236}">
                <a16:creationId xmlns:a16="http://schemas.microsoft.com/office/drawing/2014/main" id="{B779AFEC-D13A-66D5-DCFA-4964BACF3FE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340" y="3820557"/>
            <a:ext cx="810954" cy="723179"/>
          </a:xfrm>
          <a:prstGeom prst="rect">
            <a:avLst/>
          </a:prstGeom>
        </p:spPr>
      </p:pic>
      <p:pic>
        <p:nvPicPr>
          <p:cNvPr id="78" name="Obrázek 77">
            <a:hlinkClick r:id="" action="ppaction://noaction">
              <a:snd r:embed="rId25" name="7 Na lavičke za vodou.wav"/>
            </a:hlinkClick>
            <a:extLst>
              <a:ext uri="{FF2B5EF4-FFF2-40B4-BE49-F238E27FC236}">
                <a16:creationId xmlns:a16="http://schemas.microsoft.com/office/drawing/2014/main" id="{31901D98-C17A-9611-9792-5C6A490BD2A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134" y="3045029"/>
            <a:ext cx="810954" cy="723179"/>
          </a:xfrm>
          <a:prstGeom prst="rect">
            <a:avLst/>
          </a:prstGeom>
        </p:spPr>
      </p:pic>
      <p:pic>
        <p:nvPicPr>
          <p:cNvPr id="80" name="Obrázek 79">
            <a:hlinkClick r:id="" action="ppaction://noaction">
              <a:snd r:embed="rId2" name="8 Polka bez kapelníka.wav"/>
            </a:hlinkClick>
            <a:extLst>
              <a:ext uri="{FF2B5EF4-FFF2-40B4-BE49-F238E27FC236}">
                <a16:creationId xmlns:a16="http://schemas.microsoft.com/office/drawing/2014/main" id="{252C67CD-8342-1AE2-C450-D15515413B0C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139" y="2335956"/>
            <a:ext cx="810954" cy="723179"/>
          </a:xfrm>
          <a:prstGeom prst="rect">
            <a:avLst/>
          </a:prstGeom>
        </p:spPr>
      </p:pic>
      <p:pic>
        <p:nvPicPr>
          <p:cNvPr id="82" name="Obrázek 81">
            <a:hlinkClick r:id="" action="ppaction://noaction">
              <a:snd r:embed="rId26" name="3 Koryčanská.wav"/>
            </a:hlinkClick>
            <a:extLst>
              <a:ext uri="{FF2B5EF4-FFF2-40B4-BE49-F238E27FC236}">
                <a16:creationId xmlns:a16="http://schemas.microsoft.com/office/drawing/2014/main" id="{962C7DB3-544B-2782-AF05-C8F3A960D62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510" y="3845935"/>
            <a:ext cx="810954" cy="723179"/>
          </a:xfrm>
          <a:prstGeom prst="rect">
            <a:avLst/>
          </a:prstGeom>
        </p:spPr>
      </p:pic>
      <p:pic>
        <p:nvPicPr>
          <p:cNvPr id="83" name="Obrázek 82">
            <a:hlinkClick r:id="" action="ppaction://noaction">
              <a:snd r:embed="rId27" name="1 Išli bratia do hájička.wav"/>
            </a:hlinkClick>
            <a:extLst>
              <a:ext uri="{FF2B5EF4-FFF2-40B4-BE49-F238E27FC236}">
                <a16:creationId xmlns:a16="http://schemas.microsoft.com/office/drawing/2014/main" id="{AC5A3A69-55C0-7F7A-6EDA-35281B0F3B1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912" y="2342673"/>
            <a:ext cx="810954" cy="723179"/>
          </a:xfrm>
          <a:prstGeom prst="rect">
            <a:avLst/>
          </a:prstGeom>
        </p:spPr>
      </p:pic>
      <p:pic>
        <p:nvPicPr>
          <p:cNvPr id="90" name="Obrázek 15">
            <a:extLst>
              <a:ext uri="{FF2B5EF4-FFF2-40B4-BE49-F238E27FC236}">
                <a16:creationId xmlns:a16="http://schemas.microsoft.com/office/drawing/2014/main" id="{418BDAF4-F94A-51F0-204F-FEEF01049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07" y="1612640"/>
            <a:ext cx="378555" cy="336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Obrázek 15">
            <a:extLst>
              <a:ext uri="{FF2B5EF4-FFF2-40B4-BE49-F238E27FC236}">
                <a16:creationId xmlns:a16="http://schemas.microsoft.com/office/drawing/2014/main" id="{8E0210E0-8C6A-0854-8501-EE60649A2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291" y="1655332"/>
            <a:ext cx="378555" cy="336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Obrázek 15">
            <a:extLst>
              <a:ext uri="{FF2B5EF4-FFF2-40B4-BE49-F238E27FC236}">
                <a16:creationId xmlns:a16="http://schemas.microsoft.com/office/drawing/2014/main" id="{BCA6ED9B-1F44-206A-C1C9-549CD2E71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396" y="1656466"/>
            <a:ext cx="378555" cy="336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Obrázek 15">
            <a:extLst>
              <a:ext uri="{FF2B5EF4-FFF2-40B4-BE49-F238E27FC236}">
                <a16:creationId xmlns:a16="http://schemas.microsoft.com/office/drawing/2014/main" id="{D21095E4-1873-C2C1-13C3-8DD8F043F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7567" y="1634499"/>
            <a:ext cx="378555" cy="336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Obrázek 15">
            <a:extLst>
              <a:ext uri="{FF2B5EF4-FFF2-40B4-BE49-F238E27FC236}">
                <a16:creationId xmlns:a16="http://schemas.microsoft.com/office/drawing/2014/main" id="{45B73A6C-1AC5-3596-75A2-CC011B455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8" y="1623129"/>
            <a:ext cx="378555" cy="336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Obrázek 15">
            <a:extLst>
              <a:ext uri="{FF2B5EF4-FFF2-40B4-BE49-F238E27FC236}">
                <a16:creationId xmlns:a16="http://schemas.microsoft.com/office/drawing/2014/main" id="{8E397A90-87AC-982B-CFC5-4B8BA3600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855" y="1649661"/>
            <a:ext cx="378555" cy="336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Obrázek 15">
            <a:extLst>
              <a:ext uri="{FF2B5EF4-FFF2-40B4-BE49-F238E27FC236}">
                <a16:creationId xmlns:a16="http://schemas.microsoft.com/office/drawing/2014/main" id="{8E67CA38-753F-7598-69E7-F312F2EE8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045" y="1643733"/>
            <a:ext cx="378555" cy="336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Obrázek 15">
            <a:extLst>
              <a:ext uri="{FF2B5EF4-FFF2-40B4-BE49-F238E27FC236}">
                <a16:creationId xmlns:a16="http://schemas.microsoft.com/office/drawing/2014/main" id="{132E1171-E6E4-4ADB-A7C9-3FCC0F052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618" y="1632557"/>
            <a:ext cx="378555" cy="336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Obrázek 98">
            <a:extLst>
              <a:ext uri="{FF2B5EF4-FFF2-40B4-BE49-F238E27FC236}">
                <a16:creationId xmlns:a16="http://schemas.microsoft.com/office/drawing/2014/main" id="{8E6810BF-D9B5-7765-8FD8-65D61A71C1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541" y="1421029"/>
            <a:ext cx="180322" cy="167442"/>
          </a:xfrm>
          <a:prstGeom prst="rect">
            <a:avLst/>
          </a:prstGeom>
        </p:spPr>
      </p:pic>
      <p:pic>
        <p:nvPicPr>
          <p:cNvPr id="100" name="Obrázek 99">
            <a:extLst>
              <a:ext uri="{FF2B5EF4-FFF2-40B4-BE49-F238E27FC236}">
                <a16:creationId xmlns:a16="http://schemas.microsoft.com/office/drawing/2014/main" id="{23F0A704-49AF-4521-305A-CF930866D5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593" y="1471329"/>
            <a:ext cx="180322" cy="16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Polka bez kapelníka.wav"/>
          </p:stSnd>
        </p:sndAc>
      </p:transition>
    </mc:Choice>
    <mc:Fallback xmlns="">
      <p:transition spd="slow" advClick="0">
        <p:split orient="vert"/>
        <p:sndAc>
          <p:stSnd>
            <p:snd r:embed="rId28" name="8 Polka bez kapelní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227</TotalTime>
  <Words>85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80</cp:revision>
  <dcterms:created xsi:type="dcterms:W3CDTF">2020-02-21T13:54:42Z</dcterms:created>
  <dcterms:modified xsi:type="dcterms:W3CDTF">2024-04-09T08:50:25Z</dcterms:modified>
</cp:coreProperties>
</file>