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4" r:id="rId3"/>
    <p:sldId id="36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9k76cmlzhRaU2cKmMDzSw==" hashData="Bh7XYsWr27kMxPsc/Adp/ZNyCT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82DD1"/>
    <a:srgbClr val="00458A"/>
    <a:srgbClr val="2D2DFF"/>
    <a:srgbClr val="0D0DFF"/>
    <a:srgbClr val="002448"/>
    <a:srgbClr val="005EBC"/>
    <a:srgbClr val="004F9E"/>
    <a:srgbClr val="0032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407" autoAdjust="0"/>
    <p:restoredTop sz="94660"/>
  </p:normalViewPr>
  <p:slideViewPr>
    <p:cSldViewPr>
      <p:cViewPr>
        <p:scale>
          <a:sx n="75" d="100"/>
          <a:sy n="75" d="100"/>
        </p:scale>
        <p:origin x="-1517" y="-3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AC8A699-7396-4867-95F1-583235977CE8}" type="datetimeFigureOut">
              <a:rPr lang="fr-FR"/>
              <a:pPr>
                <a:defRPr/>
              </a:pPr>
              <a:t>02/04/2024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37E105F-ABCE-4DB6-8D6B-9798C2A558A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11255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9BE6369-01AF-4433-8E09-42A8B0D5D75C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BC586B9-83FA-485E-9439-DFAAA912A4C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97FC230-0712-422B-AD4C-50EA9211F25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FAB562-7927-4991-B428-9CDBA6DF454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85691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7A7F2C-5EE9-42D1-BE41-C1B37619132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025697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C45D5B-8BDA-4014-A18B-20586BC1B62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24069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F13912-9116-4842-8309-80A1227E3B5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08388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D5CDA5-C39D-48F4-A51D-D342B37675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9241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4D0A0F-992B-4D34-9955-E61D2CC465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69571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AC2853-45A4-416E-B6E5-E4F334FEDD3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49583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0C3AC6-E589-451E-80BF-BD954EF0D42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23084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512EEB-F825-438E-A1F2-BFEEED6835A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481723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1FAC1F-C36C-49AE-9F3D-BF075D75B59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97072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3FE0A3-E7C6-443F-A6EF-BA2CD32571A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31035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72000">
              <a:schemeClr val="accent4">
                <a:lumMod val="10000"/>
              </a:schemeClr>
            </a:gs>
            <a:gs pos="81000">
              <a:srgbClr val="482DD1"/>
            </a:gs>
            <a:gs pos="89000">
              <a:schemeClr val="tx1"/>
            </a:gs>
            <a:gs pos="91000">
              <a:schemeClr val="tx1"/>
            </a:gs>
            <a:gs pos="86000">
              <a:schemeClr val="accent4">
                <a:lumMod val="1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49A2027-0C9B-4925-A38C-2A23048656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jpeg"/><Relationship Id="rId5" Type="http://schemas.openxmlformats.org/officeDocument/2006/relationships/image" Target="../media/image1.gif"/><Relationship Id="rId10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gif"/><Relationship Id="rId18" Type="http://schemas.openxmlformats.org/officeDocument/2006/relationships/image" Target="../media/image26.jpeg"/><Relationship Id="rId26" Type="http://schemas.openxmlformats.org/officeDocument/2006/relationships/image" Target="../media/image30.jpeg"/><Relationship Id="rId39" Type="http://schemas.openxmlformats.org/officeDocument/2006/relationships/image" Target="../media/image37.png"/><Relationship Id="rId21" Type="http://schemas.openxmlformats.org/officeDocument/2006/relationships/audio" Target="../media/audio6.wav"/><Relationship Id="rId34" Type="http://schemas.microsoft.com/office/2007/relationships/hdphoto" Target="../media/hdphoto1.wdp"/><Relationship Id="rId42" Type="http://schemas.microsoft.com/office/2007/relationships/hdphoto" Target="../media/hdphoto5.wdp"/><Relationship Id="rId47" Type="http://schemas.openxmlformats.org/officeDocument/2006/relationships/image" Target="../media/image42.png"/><Relationship Id="rId50" Type="http://schemas.openxmlformats.org/officeDocument/2006/relationships/image" Target="../media/image45.png"/><Relationship Id="rId55" Type="http://schemas.microsoft.com/office/2007/relationships/hdphoto" Target="../media/hdphoto7.wdp"/><Relationship Id="rId63" Type="http://schemas.openxmlformats.org/officeDocument/2006/relationships/image" Target="../media/image55.png"/><Relationship Id="rId7" Type="http://schemas.openxmlformats.org/officeDocument/2006/relationships/image" Target="../media/image17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5.jpeg"/><Relationship Id="rId20" Type="http://schemas.openxmlformats.org/officeDocument/2006/relationships/image" Target="../media/image27.jpeg"/><Relationship Id="rId29" Type="http://schemas.openxmlformats.org/officeDocument/2006/relationships/audio" Target="../media/audio10.wav"/><Relationship Id="rId41" Type="http://schemas.openxmlformats.org/officeDocument/2006/relationships/image" Target="../media/image38.png"/><Relationship Id="rId54" Type="http://schemas.openxmlformats.org/officeDocument/2006/relationships/image" Target="../media/image49.png"/><Relationship Id="rId6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24" Type="http://schemas.openxmlformats.org/officeDocument/2006/relationships/image" Target="../media/image29.jpeg"/><Relationship Id="rId32" Type="http://schemas.openxmlformats.org/officeDocument/2006/relationships/image" Target="../media/image33.jpeg"/><Relationship Id="rId37" Type="http://schemas.openxmlformats.org/officeDocument/2006/relationships/image" Target="../media/image36.png"/><Relationship Id="rId40" Type="http://schemas.microsoft.com/office/2007/relationships/hdphoto" Target="../media/hdphoto4.wdp"/><Relationship Id="rId45" Type="http://schemas.openxmlformats.org/officeDocument/2006/relationships/image" Target="../media/image40.gif"/><Relationship Id="rId53" Type="http://schemas.openxmlformats.org/officeDocument/2006/relationships/image" Target="../media/image48.png"/><Relationship Id="rId58" Type="http://schemas.openxmlformats.org/officeDocument/2006/relationships/image" Target="../media/image51.png"/><Relationship Id="rId66" Type="http://schemas.openxmlformats.org/officeDocument/2006/relationships/image" Target="../media/image5.gif"/><Relationship Id="rId5" Type="http://schemas.openxmlformats.org/officeDocument/2006/relationships/image" Target="../media/image6.gif"/><Relationship Id="rId15" Type="http://schemas.openxmlformats.org/officeDocument/2006/relationships/audio" Target="../media/audio3.wav"/><Relationship Id="rId23" Type="http://schemas.openxmlformats.org/officeDocument/2006/relationships/audio" Target="../media/audio7.wav"/><Relationship Id="rId28" Type="http://schemas.openxmlformats.org/officeDocument/2006/relationships/image" Target="../media/image31.jpeg"/><Relationship Id="rId36" Type="http://schemas.microsoft.com/office/2007/relationships/hdphoto" Target="../media/hdphoto2.wdp"/><Relationship Id="rId49" Type="http://schemas.openxmlformats.org/officeDocument/2006/relationships/image" Target="../media/image44.png"/><Relationship Id="rId57" Type="http://schemas.openxmlformats.org/officeDocument/2006/relationships/image" Target="../media/image50.jpeg"/><Relationship Id="rId61" Type="http://schemas.openxmlformats.org/officeDocument/2006/relationships/image" Target="../media/image53.jpeg"/><Relationship Id="rId10" Type="http://schemas.openxmlformats.org/officeDocument/2006/relationships/image" Target="../media/image20.gif"/><Relationship Id="rId19" Type="http://schemas.openxmlformats.org/officeDocument/2006/relationships/audio" Target="../media/audio5.wav"/><Relationship Id="rId31" Type="http://schemas.openxmlformats.org/officeDocument/2006/relationships/audio" Target="../media/audio11.wav"/><Relationship Id="rId44" Type="http://schemas.microsoft.com/office/2007/relationships/hdphoto" Target="../media/hdphoto6.wdp"/><Relationship Id="rId52" Type="http://schemas.openxmlformats.org/officeDocument/2006/relationships/image" Target="../media/image47.png"/><Relationship Id="rId60" Type="http://schemas.openxmlformats.org/officeDocument/2006/relationships/image" Target="../media/image52.jpeg"/><Relationship Id="rId65" Type="http://schemas.openxmlformats.org/officeDocument/2006/relationships/image" Target="../media/image57.png"/><Relationship Id="rId4" Type="http://schemas.openxmlformats.org/officeDocument/2006/relationships/image" Target="../media/image15.png"/><Relationship Id="rId9" Type="http://schemas.openxmlformats.org/officeDocument/2006/relationships/image" Target="../media/image19.gif"/><Relationship Id="rId14" Type="http://schemas.openxmlformats.org/officeDocument/2006/relationships/image" Target="../media/image24.gif"/><Relationship Id="rId22" Type="http://schemas.openxmlformats.org/officeDocument/2006/relationships/image" Target="../media/image28.jpeg"/><Relationship Id="rId27" Type="http://schemas.openxmlformats.org/officeDocument/2006/relationships/audio" Target="../media/audio9.wav"/><Relationship Id="rId30" Type="http://schemas.openxmlformats.org/officeDocument/2006/relationships/image" Target="../media/image32.jpeg"/><Relationship Id="rId35" Type="http://schemas.openxmlformats.org/officeDocument/2006/relationships/image" Target="../media/image35.png"/><Relationship Id="rId43" Type="http://schemas.openxmlformats.org/officeDocument/2006/relationships/image" Target="../media/image39.png"/><Relationship Id="rId48" Type="http://schemas.openxmlformats.org/officeDocument/2006/relationships/image" Target="../media/image43.png"/><Relationship Id="rId56" Type="http://schemas.openxmlformats.org/officeDocument/2006/relationships/audio" Target="../media/audio12.wav"/><Relationship Id="rId64" Type="http://schemas.openxmlformats.org/officeDocument/2006/relationships/image" Target="../media/image56.png"/><Relationship Id="rId8" Type="http://schemas.openxmlformats.org/officeDocument/2006/relationships/image" Target="../media/image18.gif"/><Relationship Id="rId51" Type="http://schemas.openxmlformats.org/officeDocument/2006/relationships/image" Target="../media/image46.png"/><Relationship Id="rId3" Type="http://schemas.openxmlformats.org/officeDocument/2006/relationships/image" Target="../media/image14.png"/><Relationship Id="rId12" Type="http://schemas.openxmlformats.org/officeDocument/2006/relationships/image" Target="../media/image22.jpeg"/><Relationship Id="rId17" Type="http://schemas.openxmlformats.org/officeDocument/2006/relationships/audio" Target="../media/audio4.wav"/><Relationship Id="rId25" Type="http://schemas.openxmlformats.org/officeDocument/2006/relationships/audio" Target="../media/audio8.wav"/><Relationship Id="rId33" Type="http://schemas.openxmlformats.org/officeDocument/2006/relationships/image" Target="../media/image34.png"/><Relationship Id="rId38" Type="http://schemas.microsoft.com/office/2007/relationships/hdphoto" Target="../media/hdphoto3.wdp"/><Relationship Id="rId46" Type="http://schemas.openxmlformats.org/officeDocument/2006/relationships/image" Target="../media/image41.jpeg"/><Relationship Id="rId59" Type="http://schemas.openxmlformats.org/officeDocument/2006/relationships/audio" Target="../media/audio13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8905875" cy="659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Le t2451.wav">
            <a:hlinkClick r:id="" action="ppaction://media"/>
          </p:cNvPr>
          <p:cNvPicPr>
            <a:picLocks noRot="1" noChangeAspect="1"/>
          </p:cNvPicPr>
          <p:nvPr>
            <a:wavAudioFile r:embed="rId1" name="Le tournis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5. 2451.wav">
            <a:hlinkClick r:id="" action="ppaction://media"/>
          </p:cNvPr>
          <p:cNvPicPr>
            <a:picLocks noRot="1" noChangeAspect="1"/>
          </p:cNvPicPr>
          <p:nvPr>
            <a:wavAudioFile r:embed="rId2" name="05. Les arbres se souviennent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9075" y="6330335"/>
            <a:ext cx="785814" cy="268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331913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0" y="2787650"/>
            <a:ext cx="1301750" cy="1320800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7030A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085" y="1551728"/>
            <a:ext cx="4081083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Picture 11" descr="C:\Users\JCL\Desktop\Nolwenn Leroy la cavale (FILEminimizer)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700213"/>
            <a:ext cx="3467100" cy="348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a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8928100" cy="662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2385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550988" y="1268413"/>
            <a:ext cx="6049962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01. "Loin"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02. "Occident"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03. "Tu me plais"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04. "Le tournis"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05. "La houle"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06. "Mon beau corsaire"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07. "Brésil, Finistère"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08. "Abysses"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09. "La lune en plein jour"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10. "Changer l'eau des fleurs"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11. "La cavale"</a:t>
            </a:r>
          </a:p>
        </p:txBody>
      </p:sp>
      <p:pic>
        <p:nvPicPr>
          <p:cNvPr id="3077" name="Picture 7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251325"/>
            <a:ext cx="1871662" cy="247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8" descr="C:\Users\JCL\Desktop\Image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0775" y="4581525"/>
            <a:ext cx="2617788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80" name="Picture 9" descr="C:\Users\JCL\Desktop\Image1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8" y="3681413"/>
            <a:ext cx="3024187" cy="305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75" y="6375400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6587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 - Loin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 - Occident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 - Le tournis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 - Tu me plais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 - La houl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5" name="07 - Brésil, Finistèr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7" name="08 - Abysses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9 - La lune en plein jour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 - Changer l'eau des fleurs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5187950"/>
            <a:ext cx="5302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2.pn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301750"/>
            <a:ext cx="663575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1746250"/>
            <a:ext cx="295275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" descr="D:\SMYLET\1 (FILEmini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13" y="4764088"/>
            <a:ext cx="75882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13125" y="3336925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0" name="Picture 6" descr="C:\Users\Marie-Jose\Desktop\NUMEROS JUKEBOX NOIR\6 (FILEminimizer).jpg">
            <a:hlinkClick r:id="" action="ppaction://noaction" highlightClick="1">
              <a:snd r:embed="rId56" name="06 - Mon beau corsaire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09913"/>
            <a:ext cx="48736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2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JClaude\Desktop\fago3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11" descr="C:\Users\Marie-Jose\Desktop\NUMEROS JUKEBOX NOIR\11 (FILEminimizer).jpg">
            <a:hlinkClick r:id="" action="ppaction://noaction" highlightClick="1">
              <a:snd r:embed="rId59" name="11 - La cavale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725" y="2878138"/>
            <a:ext cx="450850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11" descr="C:\Users\JCL\Desktop\Nolwenn Leroy la cavale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481138"/>
            <a:ext cx="1335088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13175" y="1390650"/>
            <a:ext cx="1506538" cy="1620838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0100" y="4051300"/>
            <a:ext cx="654050" cy="191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58" descr="C:\Users\JCL\Desktop\Image3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3556" y="2772569"/>
            <a:ext cx="2557463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69" descr="C:\Users\Jclaude\Desktop\Image1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238" y="5410200"/>
            <a:ext cx="6942137" cy="173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9" descr="C:\Users\JCL\Desktop\SMYLET 2\Imagefleurs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9525" y="5492750"/>
            <a:ext cx="1374775" cy="107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2"/>
          <p:cNvPicPr>
            <a:picLocks noChangeAspect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952" y="6270624"/>
            <a:ext cx="790575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</Words>
  <Application>Microsoft Office PowerPoint</Application>
  <PresentationFormat>Affichage à l'écran (4:3)</PresentationFormat>
  <Paragraphs>14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2024-04-02T07:23:27Z</dcterms:modified>
</cp:coreProperties>
</file>