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66" r:id="rId2"/>
    <p:sldId id="372" r:id="rId3"/>
    <p:sldId id="371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w6ggPe/Z8eaWtJyw1vaG3Q==" hashData="oLTBmeYLqlrErR7pCD30WtT+OCc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A05"/>
    <a:srgbClr val="00458A"/>
    <a:srgbClr val="482DD1"/>
    <a:srgbClr val="2D2DFF"/>
    <a:srgbClr val="0D0DFF"/>
    <a:srgbClr val="002448"/>
    <a:srgbClr val="005EBC"/>
    <a:srgbClr val="004F9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9349" autoAdjust="0"/>
    <p:restoredTop sz="94660"/>
  </p:normalViewPr>
  <p:slideViewPr>
    <p:cSldViewPr>
      <p:cViewPr>
        <p:scale>
          <a:sx n="81" d="100"/>
          <a:sy n="81" d="100"/>
        </p:scale>
        <p:origin x="-1349" y="-245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59B70C5A-3DC2-4736-9C44-53A84E524FCB}" type="datetimeFigureOut">
              <a:rPr lang="fr-FR"/>
              <a:pPr>
                <a:defRPr/>
              </a:pPr>
              <a:t>01/04/2024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9E099EA4-99A7-4479-91B0-1F685F26BCE7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8629963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614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6222C1B1-BE4A-4124-BCE8-045D07ED8EC1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7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717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6E8581F0-7541-4A35-8CF1-9546DB4BA3AC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819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B609C53B-BF63-4EF1-9C47-1D2AF4C59F42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C1E524F-4313-4BC8-854B-41DCB9CD7E67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8124006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8CC49A1-4500-4301-9070-65865CA59BE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3097563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F2AB583-DB93-4F1F-A570-03F86F2D0FFA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4356218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24E4C7A-4D14-42DA-897F-761EE1BC042C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3382683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2CC6A47-79B9-4563-97A6-1EE448B8B044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51470791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66CDD67-7235-43EF-A094-9A893B4C51E7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42060291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B8DF4CE-41BD-455C-A212-D5E4156362AA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9390240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EB3AAF3-83C0-4D41-8ECD-4678CE662F9A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14775695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84B0D18-7012-4436-86D7-0232CCC41290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25863823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0A44726-3F83-4078-BF8C-D2BF8BA08033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17365459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CC77F70-9DBA-40C0-9789-7AD24787EFD3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406053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72000">
              <a:schemeClr val="accent4">
                <a:lumMod val="10000"/>
              </a:schemeClr>
            </a:gs>
            <a:gs pos="81000">
              <a:schemeClr val="bg2">
                <a:lumMod val="60000"/>
                <a:lumOff val="40000"/>
              </a:schemeClr>
            </a:gs>
            <a:gs pos="89000">
              <a:schemeClr val="tx1"/>
            </a:gs>
            <a:gs pos="91000">
              <a:srgbClr val="FF9A05"/>
            </a:gs>
            <a:gs pos="85000">
              <a:schemeClr val="accent4">
                <a:lumMod val="10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145B2D7F-7B92-4A9E-934A-29071AA68D85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gif"/><Relationship Id="rId13" Type="http://schemas.openxmlformats.org/officeDocument/2006/relationships/image" Target="../media/image8.jpeg"/><Relationship Id="rId3" Type="http://schemas.openxmlformats.org/officeDocument/2006/relationships/audio" Target="../media/audio3.wav"/><Relationship Id="rId7" Type="http://schemas.openxmlformats.org/officeDocument/2006/relationships/image" Target="../media/image2.png"/><Relationship Id="rId12" Type="http://schemas.openxmlformats.org/officeDocument/2006/relationships/image" Target="../media/image7.gif"/><Relationship Id="rId2" Type="http://schemas.openxmlformats.org/officeDocument/2006/relationships/audio" Target="../media/audio2.wav"/><Relationship Id="rId1" Type="http://schemas.openxmlformats.org/officeDocument/2006/relationships/audio" Target="../media/audio1.wav"/><Relationship Id="rId6" Type="http://schemas.openxmlformats.org/officeDocument/2006/relationships/image" Target="../media/image1.png"/><Relationship Id="rId11" Type="http://schemas.openxmlformats.org/officeDocument/2006/relationships/image" Target="../media/image6.gif"/><Relationship Id="rId5" Type="http://schemas.openxmlformats.org/officeDocument/2006/relationships/notesSlide" Target="../notesSlides/notesSlide1.xml"/><Relationship Id="rId15" Type="http://schemas.openxmlformats.org/officeDocument/2006/relationships/image" Target="../media/image10.jpeg"/><Relationship Id="rId10" Type="http://schemas.openxmlformats.org/officeDocument/2006/relationships/image" Target="../media/image5.png"/><Relationship Id="rId4" Type="http://schemas.openxmlformats.org/officeDocument/2006/relationships/slideLayout" Target="../slideLayouts/slideLayout1.xml"/><Relationship Id="rId9" Type="http://schemas.openxmlformats.org/officeDocument/2006/relationships/image" Target="../media/image4.png"/><Relationship Id="rId14" Type="http://schemas.openxmlformats.org/officeDocument/2006/relationships/image" Target="../media/image9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7.gif"/></Relationships>
</file>

<file path=ppt/slides/_rels/slide3.xml.rels><?xml version="1.0" encoding="UTF-8" standalone="yes"?>
<Relationships xmlns="http://schemas.openxmlformats.org/package/2006/relationships"><Relationship Id="rId13" Type="http://schemas.openxmlformats.org/officeDocument/2006/relationships/image" Target="../media/image21.png"/><Relationship Id="rId18" Type="http://schemas.openxmlformats.org/officeDocument/2006/relationships/audio" Target="../media/audio6.wav"/><Relationship Id="rId26" Type="http://schemas.openxmlformats.org/officeDocument/2006/relationships/image" Target="../media/image30.png"/><Relationship Id="rId39" Type="http://schemas.openxmlformats.org/officeDocument/2006/relationships/audio" Target="../media/audio3.wav"/><Relationship Id="rId3" Type="http://schemas.openxmlformats.org/officeDocument/2006/relationships/image" Target="../media/image13.png"/><Relationship Id="rId21" Type="http://schemas.openxmlformats.org/officeDocument/2006/relationships/image" Target="../media/image25.jpeg"/><Relationship Id="rId34" Type="http://schemas.openxmlformats.org/officeDocument/2006/relationships/image" Target="../media/image37.gif"/><Relationship Id="rId42" Type="http://schemas.microsoft.com/office/2007/relationships/hdphoto" Target="../media/hdphoto2.wdp"/><Relationship Id="rId47" Type="http://schemas.openxmlformats.org/officeDocument/2006/relationships/image" Target="../media/image47.jpeg"/><Relationship Id="rId50" Type="http://schemas.microsoft.com/office/2007/relationships/hdphoto" Target="../media/hdphoto4.wdp"/><Relationship Id="rId7" Type="http://schemas.openxmlformats.org/officeDocument/2006/relationships/image" Target="../media/image15.gif"/><Relationship Id="rId12" Type="http://schemas.openxmlformats.org/officeDocument/2006/relationships/image" Target="../media/image20.png"/><Relationship Id="rId17" Type="http://schemas.openxmlformats.org/officeDocument/2006/relationships/image" Target="../media/image23.jpeg"/><Relationship Id="rId25" Type="http://schemas.openxmlformats.org/officeDocument/2006/relationships/image" Target="../media/image29.png"/><Relationship Id="rId33" Type="http://schemas.openxmlformats.org/officeDocument/2006/relationships/image" Target="../media/image36.png"/><Relationship Id="rId38" Type="http://schemas.openxmlformats.org/officeDocument/2006/relationships/image" Target="../media/image41.png"/><Relationship Id="rId46" Type="http://schemas.openxmlformats.org/officeDocument/2006/relationships/image" Target="../media/image46.png"/><Relationship Id="rId2" Type="http://schemas.openxmlformats.org/officeDocument/2006/relationships/notesSlide" Target="../notesSlides/notesSlide3.xml"/><Relationship Id="rId16" Type="http://schemas.openxmlformats.org/officeDocument/2006/relationships/audio" Target="../media/audio5.wav"/><Relationship Id="rId20" Type="http://schemas.openxmlformats.org/officeDocument/2006/relationships/audio" Target="../media/audio7.wav"/><Relationship Id="rId29" Type="http://schemas.openxmlformats.org/officeDocument/2006/relationships/image" Target="../media/image32.gif"/><Relationship Id="rId41" Type="http://schemas.openxmlformats.org/officeDocument/2006/relationships/image" Target="../media/image4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gif"/><Relationship Id="rId11" Type="http://schemas.openxmlformats.org/officeDocument/2006/relationships/image" Target="../media/image19.gif"/><Relationship Id="rId24" Type="http://schemas.openxmlformats.org/officeDocument/2006/relationships/image" Target="../media/image28.jpeg"/><Relationship Id="rId32" Type="http://schemas.openxmlformats.org/officeDocument/2006/relationships/image" Target="../media/image35.png"/><Relationship Id="rId37" Type="http://schemas.openxmlformats.org/officeDocument/2006/relationships/image" Target="../media/image40.png"/><Relationship Id="rId40" Type="http://schemas.openxmlformats.org/officeDocument/2006/relationships/image" Target="../media/image42.jpeg"/><Relationship Id="rId45" Type="http://schemas.openxmlformats.org/officeDocument/2006/relationships/image" Target="../media/image45.png"/><Relationship Id="rId5" Type="http://schemas.microsoft.com/office/2007/relationships/hdphoto" Target="../media/hdphoto1.wdp"/><Relationship Id="rId15" Type="http://schemas.openxmlformats.org/officeDocument/2006/relationships/image" Target="../media/image22.jpeg"/><Relationship Id="rId23" Type="http://schemas.openxmlformats.org/officeDocument/2006/relationships/image" Target="../media/image27.png"/><Relationship Id="rId28" Type="http://schemas.openxmlformats.org/officeDocument/2006/relationships/image" Target="../media/image31.jpeg"/><Relationship Id="rId36" Type="http://schemas.openxmlformats.org/officeDocument/2006/relationships/image" Target="../media/image39.png"/><Relationship Id="rId49" Type="http://schemas.openxmlformats.org/officeDocument/2006/relationships/image" Target="../media/image48.png"/><Relationship Id="rId10" Type="http://schemas.openxmlformats.org/officeDocument/2006/relationships/image" Target="../media/image18.png"/><Relationship Id="rId19" Type="http://schemas.openxmlformats.org/officeDocument/2006/relationships/image" Target="../media/image24.jpeg"/><Relationship Id="rId31" Type="http://schemas.openxmlformats.org/officeDocument/2006/relationships/image" Target="../media/image34.jpeg"/><Relationship Id="rId44" Type="http://schemas.microsoft.com/office/2007/relationships/hdphoto" Target="../media/hdphoto3.wdp"/><Relationship Id="rId4" Type="http://schemas.openxmlformats.org/officeDocument/2006/relationships/image" Target="../media/image14.png"/><Relationship Id="rId9" Type="http://schemas.openxmlformats.org/officeDocument/2006/relationships/image" Target="../media/image17.jpeg"/><Relationship Id="rId14" Type="http://schemas.openxmlformats.org/officeDocument/2006/relationships/audio" Target="../media/audio4.wav"/><Relationship Id="rId22" Type="http://schemas.openxmlformats.org/officeDocument/2006/relationships/image" Target="../media/image26.gif"/><Relationship Id="rId27" Type="http://schemas.openxmlformats.org/officeDocument/2006/relationships/audio" Target="../media/audio8.wav"/><Relationship Id="rId30" Type="http://schemas.openxmlformats.org/officeDocument/2006/relationships/image" Target="../media/image33.gif"/><Relationship Id="rId35" Type="http://schemas.openxmlformats.org/officeDocument/2006/relationships/image" Target="../media/image38.png"/><Relationship Id="rId43" Type="http://schemas.openxmlformats.org/officeDocument/2006/relationships/image" Target="../media/image44.png"/><Relationship Id="rId48" Type="http://schemas.openxmlformats.org/officeDocument/2006/relationships/image" Target="../media/image6.gif"/><Relationship Id="rId8" Type="http://schemas.openxmlformats.org/officeDocument/2006/relationships/image" Target="../media/image16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Le t2216.wav">
            <a:hlinkClick r:id="" action="ppaction://media"/>
          </p:cNvPr>
          <p:cNvPicPr>
            <a:picLocks noRot="1" noChangeAspect="1"/>
          </p:cNvPicPr>
          <p:nvPr>
            <a:wavAudioFile r:embed="rId1" name="Le tournis.wav"/>
          </p:nvPr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05. 2216.wav">
            <a:hlinkClick r:id="" action="ppaction://media"/>
          </p:cNvPr>
          <p:cNvPicPr>
            <a:picLocks noRot="1" noChangeAspect="1"/>
          </p:cNvPicPr>
          <p:nvPr>
            <a:wavAudioFile r:embed="rId2" name="05. Les arbres se souviennent.wav"/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Picture 9" descr="C:\Users\JCL\Desktop\Animation.gif"/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225" y="0"/>
            <a:ext cx="9144000" cy="6835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0063" y="1836738"/>
            <a:ext cx="3224212" cy="3222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06. 2216.wav">
            <a:hlinkClick r:id="" action="ppaction://media"/>
          </p:cNvPr>
          <p:cNvPicPr>
            <a:picLocks noRot="1" noChangeAspect="1"/>
          </p:cNvPicPr>
          <p:nvPr>
            <a:wavAudioFile r:embed="rId3" name="06. Une Femme Cachée.wav"/>
          </p:nvPr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5" name="Image 2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41763" y="6049963"/>
            <a:ext cx="1063625" cy="363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Cadre 11"/>
          <p:cNvSpPr/>
          <p:nvPr/>
        </p:nvSpPr>
        <p:spPr>
          <a:xfrm>
            <a:off x="1331913" y="981075"/>
            <a:ext cx="6626225" cy="4895850"/>
          </a:xfrm>
          <a:prstGeom prst="frame">
            <a:avLst>
              <a:gd name="adj1" fmla="val 2579"/>
            </a:avLst>
          </a:prstGeom>
          <a:blipFill dpi="0" rotWithShape="1">
            <a:blip r:embed="rId1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20" name="Ellipse 19"/>
          <p:cNvSpPr/>
          <p:nvPr/>
        </p:nvSpPr>
        <p:spPr bwMode="auto">
          <a:xfrm rot="3245282">
            <a:off x="5270500" y="2787650"/>
            <a:ext cx="1301750" cy="1320800"/>
          </a:xfrm>
          <a:prstGeom prst="ellipse">
            <a:avLst/>
          </a:prstGeom>
          <a:blipFill dpi="0" rotWithShape="1">
            <a:blip r:embed="rId1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sp>
        <p:nvSpPr>
          <p:cNvPr id="13" name="Cadre 12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1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15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14">
            <a:duotone>
              <a:prstClr val="black"/>
              <a:schemeClr val="bg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76752" y="1698254"/>
            <a:ext cx="3745417" cy="34995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60" name="Picture 9" descr="C:\Users\JCL\Desktop\Nolwenn Leroy - I Am Woman (08-03-2023)\djjeo4tjjxtub-600.jpg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313" y="1836738"/>
            <a:ext cx="3168650" cy="3170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4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6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 numSld="2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 numSld="2" showWhenStopped="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20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9" descr="C:\Users\JCL\Desktop\Animation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225" y="0"/>
            <a:ext cx="9144000" cy="6835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Cadre 2"/>
          <p:cNvSpPr/>
          <p:nvPr/>
        </p:nvSpPr>
        <p:spPr>
          <a:xfrm>
            <a:off x="1249363" y="981075"/>
            <a:ext cx="6635750" cy="4895850"/>
          </a:xfrm>
          <a:prstGeom prst="frame">
            <a:avLst>
              <a:gd name="adj1" fmla="val 2385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3077" name="Picture 3" descr="C:\Users\JCL\Desktop\3340856864_1_2_ouu1jZT5_détouré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2550" y="3162300"/>
            <a:ext cx="2663825" cy="3532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8" name="Picture 4" descr="C:\Users\JCL\Desktop\aaaa_détouré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49925" y="3851275"/>
            <a:ext cx="3416300" cy="2852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Cadre 3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8" name="ZoneTexte 7"/>
          <p:cNvSpPr txBox="1">
            <a:spLocks noChangeArrowheads="1"/>
          </p:cNvSpPr>
          <p:nvPr/>
        </p:nvSpPr>
        <p:spPr bwMode="auto">
          <a:xfrm>
            <a:off x="1408113" y="1380637"/>
            <a:ext cx="6049962" cy="31085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fr-FR" sz="2800" b="1" dirty="0">
                <a:solidFill>
                  <a:srgbClr val="FFC000"/>
                </a:solidFill>
              </a:rPr>
              <a:t>01. Être Une Femme </a:t>
            </a:r>
          </a:p>
          <a:p>
            <a:pPr algn="ctr" eaLnBrk="1" hangingPunct="1"/>
            <a:r>
              <a:rPr lang="fr-FR" sz="2800" b="1" dirty="0">
                <a:solidFill>
                  <a:srgbClr val="FFC000"/>
                </a:solidFill>
              </a:rPr>
              <a:t>02. Ce Que Je Suis </a:t>
            </a:r>
          </a:p>
          <a:p>
            <a:pPr algn="ctr" eaLnBrk="1" hangingPunct="1"/>
            <a:r>
              <a:rPr lang="fr-FR" sz="2800" b="1" dirty="0">
                <a:solidFill>
                  <a:srgbClr val="FFC000"/>
                </a:solidFill>
              </a:rPr>
              <a:t>03. Diabolo Menthe </a:t>
            </a:r>
          </a:p>
          <a:p>
            <a:pPr algn="ctr" eaLnBrk="1" hangingPunct="1"/>
            <a:r>
              <a:rPr lang="fr-FR" sz="2800" b="1" dirty="0">
                <a:solidFill>
                  <a:srgbClr val="FFC000"/>
                </a:solidFill>
              </a:rPr>
              <a:t>04. Je Ne Serai Jamais Ta Parisienne </a:t>
            </a:r>
          </a:p>
          <a:p>
            <a:pPr algn="ctr" eaLnBrk="1" hangingPunct="1"/>
            <a:r>
              <a:rPr lang="fr-FR" sz="2800" b="1" dirty="0">
                <a:solidFill>
                  <a:srgbClr val="FFC000"/>
                </a:solidFill>
              </a:rPr>
              <a:t>05. Aux Filles De L'eau</a:t>
            </a:r>
          </a:p>
          <a:p>
            <a:pPr algn="ctr" eaLnBrk="1" hangingPunct="1"/>
            <a:r>
              <a:rPr lang="fr-FR" sz="2800" b="1" dirty="0">
                <a:solidFill>
                  <a:srgbClr val="FFC000"/>
                </a:solidFill>
              </a:rPr>
              <a:t>06. Une Femme Cachée </a:t>
            </a:r>
            <a:endParaRPr lang="fr-FR" sz="2800" b="1" dirty="0">
              <a:solidFill>
                <a:srgbClr val="FFC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058297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" dur="2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8" dur="2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0" dur="20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2" dur="20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4" dur="20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6" dur="2000" fill="hold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38" y="-57150"/>
            <a:ext cx="9036050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Image 6" descr="Juke-box 3 PNG.gif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8225" y="912813"/>
            <a:ext cx="1876425" cy="4525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Picture 2" descr="D:\SMYLET\gif or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6650" y="3235325"/>
            <a:ext cx="1679575" cy="210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3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6400" y="1657350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3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413" y="1654175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9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7246" y="2233187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10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48047" y="949412"/>
            <a:ext cx="1811878" cy="11810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6" name="Image 10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08775" y="1408113"/>
            <a:ext cx="661988" cy="661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7" name="Picture 52" descr="C:\Users\Marie-Jose\Desktop\eeeee (FILEminimizer).jpg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93850" y="3298825"/>
            <a:ext cx="1296988" cy="54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8" name="Picture 56" descr="C:\Users\Marie-Jose\Desktop\SMYLET\5 (FILEminimize.jpg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2900" y="1325563"/>
            <a:ext cx="1290638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9" name="Picture 56" descr="C:\Users\Marie-Jose\Desktop\NUMEROS JUKEBOX NOIR\1 (FILEminimizer).jpg">
            <a:hlinkClick r:id="" action="ppaction://noaction" highlightClick="1">
              <a:snd r:embed="rId14" name="01. Être Une Femme.wav"/>
            </a:hlinkClick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1013" y="3157538"/>
            <a:ext cx="476250" cy="249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Picture 2" descr="C:\Users\Marie-Jose\Desktop\NUMEROS JUKEBOX NOIR\2 (FILEminimizer).jpg">
            <a:hlinkClick r:id="" action="ppaction://noaction" highlightClick="1">
              <a:snd r:embed="rId16" name="02. Ce Que Je Suis.wav"/>
            </a:hlinkClick>
          </p:cNvPr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27838" y="3548063"/>
            <a:ext cx="482600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3" descr="C:\Users\Marie-Jose\Desktop\NUMEROS JUKEBOX NOIR\3 (FILEminimizer).jpg">
            <a:hlinkClick r:id="" action="ppaction://noaction" highlightClick="1">
              <a:snd r:embed="rId18" name="03. Diabolo Menthe.wav"/>
            </a:hlinkClick>
          </p:cNvPr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16725" y="3925888"/>
            <a:ext cx="506413" cy="25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4" descr="C:\Users\Marie-Jose\Desktop\NUMEROS JUKEBOX NOIR\4 (FILEminimizer).jpg">
            <a:hlinkClick r:id="" action="ppaction://noaction" highlightClick="1">
              <a:snd r:embed="rId20" name="04. Je Ne Serai Jamais Ta Parisienne.wav"/>
            </a:hlinkClick>
          </p:cNvPr>
          <p:cNvPicPr>
            <a:picLocks noChangeAspect="1" noChangeArrowheads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23075" y="4324350"/>
            <a:ext cx="48260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3" name="Image 1"/>
          <p:cNvPicPr>
            <a:picLocks noChangeAspect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6954044" y="5042694"/>
            <a:ext cx="200025" cy="512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4" name="Picture 2" descr="C:\Users\christelle\Desktop\Image14444.png"/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00" y="5354638"/>
            <a:ext cx="9061450" cy="1423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5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9213" y="3852863"/>
            <a:ext cx="1444625" cy="152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6" name="Picture 2" descr="D:\SMYLET\BOUGEOIR 2.png"/>
          <p:cNvPicPr>
            <a:picLocks noChangeAspect="1" noChangeArrowheads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8275" y="2152650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7" name="Picture 2" descr="D:\SMYLET\BOUGEOIR 2.png"/>
          <p:cNvPicPr>
            <a:picLocks noChangeAspect="1" noChangeArrowheads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5350" y="2152650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8" name="Picture 5" descr="C:\Users\Marie-Jose\Desktop\NUMEROS JUKEBOX NOIR\5 (FILEminimizer).jpg">
            <a:hlinkClick r:id="" action="ppaction://noaction" highlightClick="1">
              <a:snd r:embed="rId27" name="05. Aux Filles De L'eau.wav"/>
            </a:hlinkClick>
          </p:cNvPr>
          <p:cNvPicPr>
            <a:picLocks noChangeAspect="1" noChangeArrowheads="1"/>
          </p:cNvPicPr>
          <p:nvPr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16725" y="4716463"/>
            <a:ext cx="506413" cy="236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9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2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69288" y="6346825"/>
            <a:ext cx="495300" cy="17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0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8150" y="6351588"/>
            <a:ext cx="569913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2" name="Ellipse 51"/>
          <p:cNvSpPr/>
          <p:nvPr/>
        </p:nvSpPr>
        <p:spPr bwMode="auto">
          <a:xfrm rot="19436957">
            <a:off x="6851650" y="1581150"/>
            <a:ext cx="374650" cy="369888"/>
          </a:xfrm>
          <a:prstGeom prst="ellipse">
            <a:avLst/>
          </a:prstGeom>
          <a:blipFill dpi="0" rotWithShape="1">
            <a:blip r:embed="rId3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4122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3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158875"/>
            <a:ext cx="852488" cy="1500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Picture 2" descr="C:\Users\christelle\Desktop\Image2.png"/>
          <p:cNvPicPr>
            <a:picLocks noChangeAspect="1" noChangeArrowheads="1"/>
          </p:cNvPicPr>
          <p:nvPr/>
        </p:nvPicPr>
        <p:blipFill>
          <a:blip r:embed="rId3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1938" y="1500188"/>
            <a:ext cx="682625" cy="1417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34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8150" y="1908175"/>
            <a:ext cx="361950" cy="473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Picture 4" descr="D:\SMYLET\1 (FILEmini.jpg"/>
          <p:cNvPicPr>
            <a:picLocks noChangeAspect="1" noChangeArrowheads="1"/>
          </p:cNvPicPr>
          <p:nvPr/>
        </p:nvPicPr>
        <p:blipFill>
          <a:blip r:embed="rId3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9088" y="3886200"/>
            <a:ext cx="1304925" cy="560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3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93850" y="2697163"/>
            <a:ext cx="1304925" cy="555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Picture 2" descr="C:\Users\christelle\Desktop\tabe.jpg"/>
          <p:cNvPicPr>
            <a:picLocks noChangeAspect="1" noChangeArrowheads="1"/>
          </p:cNvPicPr>
          <p:nvPr/>
        </p:nvPicPr>
        <p:blipFill>
          <a:blip r:embed="rId3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87513" y="5589588"/>
            <a:ext cx="5946775" cy="1212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1" name="Picture 4" descr="C:\Users\Solenn\Desktop\3 (FILEminimizer).jpg"/>
          <p:cNvPicPr>
            <a:picLocks noChangeAspect="1" noChangeArrowheads="1"/>
          </p:cNvPicPr>
          <p:nvPr/>
        </p:nvPicPr>
        <p:blipFill>
          <a:blip r:embed="rId3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1788" y="2025650"/>
            <a:ext cx="1323975" cy="550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2" name="Picture 6" descr="C:\Users\Marie-Jose\Desktop\NUMEROS JUKEBOX NOIR\6 (FILEminimizer).jpg">
            <a:hlinkClick r:id="" action="ppaction://noaction" highlightClick="1">
              <a:snd r:embed="rId39" name="06. Une Femme Cachée.wav"/>
            </a:hlinkClick>
          </p:cNvPr>
          <p:cNvPicPr>
            <a:picLocks noChangeAspect="1" noChangeArrowheads="1"/>
          </p:cNvPicPr>
          <p:nvPr/>
        </p:nvPicPr>
        <p:blipFill>
          <a:blip r:embed="rId4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1013" y="5129213"/>
            <a:ext cx="517525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3" name="Image 1"/>
          <p:cNvPicPr>
            <a:picLocks noChangeAspect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6650" y="3194050"/>
            <a:ext cx="614363" cy="2143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4" name="Cadre 53"/>
          <p:cNvSpPr/>
          <p:nvPr/>
        </p:nvSpPr>
        <p:spPr bwMode="auto">
          <a:xfrm>
            <a:off x="6169025" y="3194050"/>
            <a:ext cx="661988" cy="2160588"/>
          </a:xfrm>
          <a:prstGeom prst="frame">
            <a:avLst>
              <a:gd name="adj1" fmla="val 11754"/>
            </a:avLst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35" name="Image 50"/>
          <p:cNvPicPr>
            <a:picLocks noChangeAspect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7263" y="3194050"/>
            <a:ext cx="652462" cy="2105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8" name="Cadre 57"/>
          <p:cNvSpPr/>
          <p:nvPr/>
        </p:nvSpPr>
        <p:spPr bwMode="auto">
          <a:xfrm>
            <a:off x="7305675" y="3194050"/>
            <a:ext cx="661988" cy="2160588"/>
          </a:xfrm>
          <a:prstGeom prst="frame">
            <a:avLst>
              <a:gd name="adj1" fmla="val 11754"/>
            </a:avLst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38" name="Picture 2" descr="C:\Users\christelle\Desktop\che.jpg"/>
          <p:cNvPicPr>
            <a:picLocks noChangeAspect="1" noChangeArrowheads="1"/>
          </p:cNvPicPr>
          <p:nvPr/>
        </p:nvPicPr>
        <p:blipFill>
          <a:blip r:embed="rId41">
            <a:extLst>
              <a:ext uri="{BEBA8EAE-BF5A-486C-A8C5-ECC9F3942E4B}">
                <a14:imgProps xmlns:a14="http://schemas.microsoft.com/office/drawing/2010/main">
                  <a14:imgLayer r:embed="rId42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0763" y="3925888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9" name="Picture 2" descr="C:\Users\christelle\Desktop\che.jpg"/>
          <p:cNvPicPr>
            <a:picLocks noChangeAspect="1" noChangeArrowheads="1"/>
          </p:cNvPicPr>
          <p:nvPr/>
        </p:nvPicPr>
        <p:blipFill>
          <a:blip r:embed="rId41">
            <a:extLst>
              <a:ext uri="{BEBA8EAE-BF5A-486C-A8C5-ECC9F3942E4B}">
                <a14:imgProps xmlns:a14="http://schemas.microsoft.com/office/drawing/2010/main">
                  <a14:imgLayer r:embed="rId42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75263" y="3883025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0" name="Picture 2" descr="C:\Users\christelle\Desktop\che.jpg"/>
          <p:cNvPicPr>
            <a:picLocks noChangeAspect="1" noChangeArrowheads="1"/>
          </p:cNvPicPr>
          <p:nvPr/>
        </p:nvPicPr>
        <p:blipFill>
          <a:blip r:embed="rId43">
            <a:extLst>
              <a:ext uri="{BEBA8EAE-BF5A-486C-A8C5-ECC9F3942E4B}">
                <a14:imgProps xmlns:a14="http://schemas.microsoft.com/office/drawing/2010/main">
                  <a14:imgLayer r:embed="rId44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0" y="3576638"/>
            <a:ext cx="197167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1" name="Picture 69" descr="C:\Users\Jclaude\Desktop\Image1.png"/>
          <p:cNvPicPr>
            <a:picLocks noChangeAspect="1" noChangeArrowheads="1"/>
          </p:cNvPicPr>
          <p:nvPr/>
        </p:nvPicPr>
        <p:blipFill>
          <a:blip r:embed="rId4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60475" y="5354638"/>
            <a:ext cx="6588125" cy="1844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2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3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4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13" y="3884613"/>
            <a:ext cx="750887" cy="2089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8" name="Picture 9" descr="C:\Users\JCL\Desktop\Nolwenn Leroy - I Am Woman (08-03-2023)\djjeo4tjjxtub-600.jpg"/>
          <p:cNvPicPr>
            <a:picLocks noChangeAspect="1" noChangeArrowheads="1"/>
          </p:cNvPicPr>
          <p:nvPr/>
        </p:nvPicPr>
        <p:blipFill>
          <a:blip r:embed="rId4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9213" y="1612900"/>
            <a:ext cx="1311275" cy="1311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4" name="Cadre 63"/>
          <p:cNvSpPr/>
          <p:nvPr/>
        </p:nvSpPr>
        <p:spPr>
          <a:xfrm>
            <a:off x="3770313" y="1454150"/>
            <a:ext cx="1517650" cy="1563688"/>
          </a:xfrm>
          <a:prstGeom prst="frame">
            <a:avLst>
              <a:gd name="adj1" fmla="val 6684"/>
            </a:avLst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4147" name="Image 2"/>
          <p:cNvPicPr>
            <a:picLocks noChangeAspect="1"/>
          </p:cNvPicPr>
          <p:nvPr/>
        </p:nvPicPr>
        <p:blipFill>
          <a:blip r:embed="rId4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50518" y="6276975"/>
            <a:ext cx="808037" cy="328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6" name="Picture 52" descr="C:\Users\JCL\Desktop\Image1.png"/>
          <p:cNvPicPr>
            <a:picLocks noChangeAspect="1" noChangeArrowheads="1"/>
          </p:cNvPicPr>
          <p:nvPr/>
        </p:nvPicPr>
        <p:blipFill>
          <a:blip r:embed="rId49">
            <a:extLst>
              <a:ext uri="{BEBA8EAE-BF5A-486C-A8C5-ECC9F3942E4B}">
                <a14:imgProps xmlns:a14="http://schemas.microsoft.com/office/drawing/2010/main">
                  <a14:imgLayer r:embed="rId50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1788" y="2817690"/>
            <a:ext cx="2711450" cy="3390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37</Words>
  <Application>Microsoft Office PowerPoint</Application>
  <PresentationFormat>Affichage à l'écran (4:3)</PresentationFormat>
  <Paragraphs>9</Paragraphs>
  <Slides>3</Slides>
  <Notes>3</Notes>
  <HiddenSlides>0</HiddenSlides>
  <MMClips>3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2024-04-01T08:35:31Z</dcterms:modified>
</cp:coreProperties>
</file>