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8" r:id="rId3"/>
    <p:sldId id="257" r:id="rId4"/>
    <p:sldId id="258" r:id="rId5"/>
    <p:sldId id="259" r:id="rId6"/>
    <p:sldId id="261" r:id="rId7"/>
    <p:sldId id="262" r:id="rId8"/>
    <p:sldId id="264" r:id="rId9"/>
    <p:sldId id="265" r:id="rId10"/>
    <p:sldId id="266" r:id="rId11"/>
    <p:sldId id="267" r:id="rId12"/>
    <p:sldId id="269" r:id="rId13"/>
    <p:sldId id="270" r:id="rId14"/>
    <p:sldId id="273" r:id="rId15"/>
    <p:sldId id="271" r:id="rId16"/>
    <p:sldId id="272" r:id="rId17"/>
    <p:sldId id="274" r:id="rId18"/>
    <p:sldId id="275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76" r:id="rId40"/>
    <p:sldId id="299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" initials="m" lastIdx="1" clrIdx="0">
    <p:extLst>
      <p:ext uri="{19B8F6BF-5375-455C-9EA6-DF929625EA0E}">
        <p15:presenceInfo xmlns:p15="http://schemas.microsoft.com/office/powerpoint/2012/main" userId="micr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4-05T16:53:42.706" idx="1">
    <p:pos x="7506" y="94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708EB-8926-DBD1-FA85-35758675F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BAF6C51-EE73-0171-A1A8-20EA1331C2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16E7ED-C41E-C42D-DC9D-016F2F0BE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6F9020-3B9C-09ED-BA27-6652F2BF0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F96456-08E5-43C8-719E-024900B6E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73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164F8C-981C-7C11-3EBA-C67EEBA95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BC169F-FDC2-A010-DF19-D4A8DE58A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CA94B6-3F38-2C32-B2D6-25C909DD1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8E54B1-71A7-6C74-ACCB-78FFFA78E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AF7981-8187-BED0-C4AC-A21509789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0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87226-C880-41B5-E0FA-7E73CD10E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6589FE-8B0E-677A-E9DF-8D4E795E0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EF76DA-7DB0-38D7-935E-D09AD42A2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554A31-DB6A-0B1C-F146-74C6A47EC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923F1-C243-BA8A-42DD-E036D2F54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51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215D35-4CB2-C89A-7D0A-272C2AD49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B6FB50-3EF0-CF1E-2AF5-D6839D9257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ECAC816-6F6C-E17D-9F1F-933981D559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D31735-7C51-9D11-A826-C10220261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E1B392-5AF0-2112-91FB-8C2F3A2C9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22BAC2-9343-73C9-1ADA-47A5FA02C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356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7BB13-4852-F059-BD88-6AAAD029C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D0EBC3-E369-4C9F-4C8C-F80EE1C0E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4C8A241-A890-AEAB-6385-E1E90908C7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0E31C0D-7281-3B61-AEBF-DCEC284E78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489E2C5-4CD3-8641-EAA3-B0A4B96A05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6F25FF0-8EC6-E9A8-CA2C-9A1788440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9497EB3-69EB-890C-CA3B-EC0788801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C85675E-2A58-2109-3FAE-3A328A51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788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3BBCE-5909-9D71-B69F-8E385600D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06CD2C0-E125-6838-4B0A-191D93EAF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DFA7C6F-24B8-D61E-E96D-57A701B0F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A72910C-FC70-AC34-5F99-DF52AB8F4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45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FA5DD3D-7A4B-9AAC-EA85-02435502D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547FDA1-353D-DF8A-6441-48769AC53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E9FD4B-C9F6-92C2-CA56-407E568F4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299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5BC7F3-CD0E-A378-E31C-35F1F4399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358E43F-D8BC-C0BC-5321-F5D34268AA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68B2B8-BE51-11BA-52EE-C76BA7FE88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F4B87AB-827D-9381-A2CB-B40F0EA9F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A67AD8-755C-C21C-218C-9833F37EF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1E2B22-4852-DBA8-E526-86606805E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395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91BE73-56DC-B741-9B9E-4A99CFD1E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52964F0-6ABE-7288-658B-1ADAAE10DD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DE69CD0-B25D-4E30-C44B-45527C44C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52B068-9D78-9B96-A565-E47C5D8A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A6F52BF-B847-4A09-D850-FB4B9B692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C5550C-09C0-9447-30BC-263500604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2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02A369-2AB4-1FD7-CDBA-B8543901E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CD7938E-D092-9F8A-E60D-32815E9B8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D9F7D8-78CE-A0AA-9878-DAE29B0FB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74783F-7E48-0AD6-72E2-4963AD8E1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01758F-CFF2-C984-DE1B-854417579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008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75FAD2-BE2D-E939-55DB-A5D69B7826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F0F7079-95CD-7357-3797-25EAB4106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013904-3B87-7961-8D5D-8F2D13D1D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D66B37-316C-22D0-1971-52E53155A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89AAFC-7226-9C5A-5A9A-DE9B3D6E5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5C75B47-9CA7-537F-8898-41A37C31C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42C18B-BDAB-8E5F-E910-BB47725EA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2D5732-1DD2-7D20-4A08-E953B71025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99EDF-47B4-42FD-8F21-C1EB705D350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1C0D0A-C9C4-F8F2-7495-4E3343528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43A7CD-E833-798F-7FFD-EB5C614790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9F6E6-9460-4409-8684-D4D0143DC4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010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25D56FEF-B72D-5092-BE7F-046434626699}"/>
              </a:ext>
            </a:extLst>
          </p:cNvPr>
          <p:cNvSpPr txBox="1"/>
          <p:nvPr/>
        </p:nvSpPr>
        <p:spPr>
          <a:xfrm>
            <a:off x="3779332" y="6396335"/>
            <a:ext cx="5090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Domaine de Saint Hubert - ANOR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974EECE-14D1-460E-F329-A1A4C98B72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6103" y="537573"/>
            <a:ext cx="9621812" cy="595957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F2D9078-39B4-DA9A-40D3-CCBC6E93A2A8}"/>
              </a:ext>
            </a:extLst>
          </p:cNvPr>
          <p:cNvSpPr/>
          <p:nvPr/>
        </p:nvSpPr>
        <p:spPr>
          <a:xfrm>
            <a:off x="2879801" y="2967335"/>
            <a:ext cx="64324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L’AVESNOIS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Petite Suisse du Nord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A8BDD94-E7D9-97DF-C8F4-2F98AC800368}"/>
              </a:ext>
            </a:extLst>
          </p:cNvPr>
          <p:cNvSpPr txBox="1"/>
          <p:nvPr/>
        </p:nvSpPr>
        <p:spPr>
          <a:xfrm>
            <a:off x="3417011" y="2212824"/>
            <a:ext cx="61956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Lorient Vous Présente</a:t>
            </a:r>
          </a:p>
        </p:txBody>
      </p:sp>
    </p:spTree>
    <p:extLst>
      <p:ext uri="{BB962C8B-B14F-4D97-AF65-F5344CB8AC3E}">
        <p14:creationId xmlns:p14="http://schemas.microsoft.com/office/powerpoint/2010/main" val="406410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  <p:sndAc>
          <p:stSnd loop="1">
            <p:snd r:embed="rId2" name="Pierre Bachelet - Les corons (Audio).wav"/>
          </p:stSnd>
        </p:sndAc>
      </p:transition>
    </mc:Choice>
    <mc:Fallback>
      <p:transition spd="slow" advClick="0" advTm="8000">
        <p:fade/>
        <p:sndAc>
          <p:stSnd loop="1">
            <p:snd r:embed="rId2" name="Pierre Bachelet - Les corons (Audi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1AC6DD-4CFD-619E-B9E2-09A48C2573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875" y="872525"/>
            <a:ext cx="5171125" cy="51129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EB22DF-8930-BD8F-66AF-5FD4B3178F44}"/>
              </a:ext>
            </a:extLst>
          </p:cNvPr>
          <p:cNvSpPr txBox="1"/>
          <p:nvPr/>
        </p:nvSpPr>
        <p:spPr>
          <a:xfrm>
            <a:off x="6999477" y="302359"/>
            <a:ext cx="448205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                </a:t>
            </a:r>
            <a:r>
              <a:rPr lang="fr-FR" sz="2000" b="1" dirty="0">
                <a:solidFill>
                  <a:srgbClr val="FFFF00"/>
                </a:solidFill>
              </a:rPr>
              <a:t>AVESNOIS</a:t>
            </a: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Petite Suisse du Nord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à 100km de LILLE, loin des terrils du pays minier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A la découverte d’une région déjà évoquée par Jules </a:t>
            </a:r>
            <a:r>
              <a:rPr lang="fr-FR" sz="2000" b="1" i="1" dirty="0" err="1">
                <a:solidFill>
                  <a:srgbClr val="FFFF00"/>
                </a:solidFill>
              </a:rPr>
              <a:t>Cesar</a:t>
            </a:r>
            <a:r>
              <a:rPr lang="fr-FR" sz="2000" b="1" i="1" dirty="0">
                <a:solidFill>
                  <a:srgbClr val="FFFF00"/>
                </a:solidFill>
              </a:rPr>
              <a:t>, dans la guerre des Gaules.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Entre Campagne, chemins herbeux, vallons et collines, bois, vergers et prairies où paissent les belles vaches bleues du Nord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Proche de la frontière Belge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Pays d’anciennes forges de fer, verreries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Au 16eme siècle : 14 forges et 2000 ouvriers</a:t>
            </a:r>
          </a:p>
        </p:txBody>
      </p:sp>
    </p:spTree>
    <p:extLst>
      <p:ext uri="{BB962C8B-B14F-4D97-AF65-F5344CB8AC3E}">
        <p14:creationId xmlns:p14="http://schemas.microsoft.com/office/powerpoint/2010/main" val="346966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1C0D7F-2E42-C3F8-39CE-5933B3CAB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862" y="278285"/>
            <a:ext cx="7557596" cy="5283066"/>
          </a:xfrm>
          <a:prstGeom prst="ellipse">
            <a:avLst/>
          </a:prstGeom>
          <a:ln w="190500" cap="rnd">
            <a:solidFill>
              <a:schemeClr val="accent2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0EFEB2-804A-1134-9777-B327731AA06A}"/>
              </a:ext>
            </a:extLst>
          </p:cNvPr>
          <p:cNvSpPr txBox="1"/>
          <p:nvPr/>
        </p:nvSpPr>
        <p:spPr>
          <a:xfrm>
            <a:off x="2057398" y="5561351"/>
            <a:ext cx="8892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Parc Despret – ANOR – départ de la randonnée – circuit des forges</a:t>
            </a:r>
          </a:p>
          <a:p>
            <a:r>
              <a:rPr lang="fr-FR" sz="2400" b="1" dirty="0"/>
              <a:t>                                      d’ANOR (11km – 3h30)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64163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8C015C-81CE-13BD-D9AA-2374FCAB2A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80" y="385996"/>
            <a:ext cx="4564505" cy="6086007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DCAF8EF-F6C8-2C6C-E151-A70AA80A97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1404" y="926392"/>
            <a:ext cx="6205928" cy="4654446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A61E19-0821-5D29-8C66-195AA0CE6F79}"/>
              </a:ext>
            </a:extLst>
          </p:cNvPr>
          <p:cNvSpPr txBox="1"/>
          <p:nvPr/>
        </p:nvSpPr>
        <p:spPr>
          <a:xfrm>
            <a:off x="5975579" y="5686666"/>
            <a:ext cx="5726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Chapelle Notre-Dame de Lourdes  -  ANOR</a:t>
            </a:r>
          </a:p>
          <a:p>
            <a:r>
              <a:rPr lang="fr-FR" sz="2000" b="1" dirty="0"/>
              <a:t> parmi les nombreux sanctuaires et oratoires de la région</a:t>
            </a:r>
          </a:p>
        </p:txBody>
      </p:sp>
    </p:spTree>
    <p:extLst>
      <p:ext uri="{BB962C8B-B14F-4D97-AF65-F5344CB8AC3E}">
        <p14:creationId xmlns:p14="http://schemas.microsoft.com/office/powerpoint/2010/main" val="280889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E87D19-2C2D-3437-10BC-8AED97FC75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6284" y="178839"/>
            <a:ext cx="4875239" cy="650031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781A7B5-64E9-99C2-FA10-02F7CB931D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177" y="1461353"/>
            <a:ext cx="5980304" cy="432390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915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5DA25F7-DEBF-2690-C64F-481A0F84F175}"/>
              </a:ext>
            </a:extLst>
          </p:cNvPr>
          <p:cNvSpPr txBox="1"/>
          <p:nvPr/>
        </p:nvSpPr>
        <p:spPr>
          <a:xfrm>
            <a:off x="5688330" y="5917993"/>
            <a:ext cx="6503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Oratoire du Bois Saint Hubert et, </a:t>
            </a:r>
          </a:p>
          <a:p>
            <a:r>
              <a:rPr lang="fr-FR" sz="2400" b="1" dirty="0"/>
              <a:t>                 du point culminant de la région 271m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3D8A956-8FD1-777D-4653-311818B19A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8909" y="873036"/>
            <a:ext cx="5251554" cy="5044957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CB94B8C-4C9E-424C-1EC4-EBEA32E216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537" y="524507"/>
            <a:ext cx="4545454" cy="580898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6244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4711839-88BB-80CE-4DDD-0EF3171E39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753" y="148729"/>
            <a:ext cx="11640494" cy="65605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C7040F2-9FC5-6D7E-8B50-99E845685DD0}"/>
              </a:ext>
            </a:extLst>
          </p:cNvPr>
          <p:cNvSpPr txBox="1"/>
          <p:nvPr/>
        </p:nvSpPr>
        <p:spPr>
          <a:xfrm>
            <a:off x="4389870" y="6247606"/>
            <a:ext cx="4799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bois Saint Hubert  ANOR</a:t>
            </a:r>
          </a:p>
        </p:txBody>
      </p:sp>
    </p:spTree>
    <p:extLst>
      <p:ext uri="{BB962C8B-B14F-4D97-AF65-F5344CB8AC3E}">
        <p14:creationId xmlns:p14="http://schemas.microsoft.com/office/powerpoint/2010/main" val="1589050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9AD7171-03CE-BA2F-B0DA-D4F4EF7A2D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000" y="405650"/>
            <a:ext cx="9108000" cy="60467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41DFF8-CCA3-22F5-57FC-4E848647819B}"/>
              </a:ext>
            </a:extLst>
          </p:cNvPr>
          <p:cNvSpPr txBox="1"/>
          <p:nvPr/>
        </p:nvSpPr>
        <p:spPr>
          <a:xfrm>
            <a:off x="4206240" y="6073033"/>
            <a:ext cx="4890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Étang Bois Saint Hubert  ANOR</a:t>
            </a:r>
          </a:p>
        </p:txBody>
      </p:sp>
    </p:spTree>
    <p:extLst>
      <p:ext uri="{BB962C8B-B14F-4D97-AF65-F5344CB8AC3E}">
        <p14:creationId xmlns:p14="http://schemas.microsoft.com/office/powerpoint/2010/main" val="2751825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844ACF-D683-ABC2-6857-67C05F1AE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10" y="575305"/>
            <a:ext cx="7729435" cy="570738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8330C4-8821-C4C7-87B6-1C51031229BE}"/>
              </a:ext>
            </a:extLst>
          </p:cNvPr>
          <p:cNvSpPr txBox="1"/>
          <p:nvPr/>
        </p:nvSpPr>
        <p:spPr>
          <a:xfrm>
            <a:off x="8739266" y="3429000"/>
            <a:ext cx="3312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Cliché d’archive   1930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Etang de Neuve Forge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183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4E9A82-107C-5759-CA67-9CEE522EA9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00" y="436421"/>
            <a:ext cx="10512000" cy="598515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4AF802-8062-B7B9-F68E-D963CC51AFEE}"/>
              </a:ext>
            </a:extLst>
          </p:cNvPr>
          <p:cNvSpPr txBox="1"/>
          <p:nvPr/>
        </p:nvSpPr>
        <p:spPr>
          <a:xfrm>
            <a:off x="4203034" y="6396335"/>
            <a:ext cx="6793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Hameau de Neuve Forge  ANOR</a:t>
            </a:r>
          </a:p>
        </p:txBody>
      </p:sp>
    </p:spTree>
    <p:extLst>
      <p:ext uri="{BB962C8B-B14F-4D97-AF65-F5344CB8AC3E}">
        <p14:creationId xmlns:p14="http://schemas.microsoft.com/office/powerpoint/2010/main" val="215874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04AE65-06CC-4DD3-96FE-44C06DF4C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918" y="904953"/>
            <a:ext cx="7464477" cy="504809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539445-9DB7-5859-F089-873692CDE537}"/>
              </a:ext>
            </a:extLst>
          </p:cNvPr>
          <p:cNvSpPr txBox="1"/>
          <p:nvPr/>
        </p:nvSpPr>
        <p:spPr>
          <a:xfrm>
            <a:off x="630209" y="4047906"/>
            <a:ext cx="34927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Cliché d’archive   ANOR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la Verrerie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69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23ED8C-330E-7407-B711-D1202DA09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66725"/>
            <a:ext cx="9753600" cy="592455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6C6A15-66EE-16CD-A18A-335B5752A0D3}"/>
              </a:ext>
            </a:extLst>
          </p:cNvPr>
          <p:cNvSpPr txBox="1"/>
          <p:nvPr/>
        </p:nvSpPr>
        <p:spPr>
          <a:xfrm>
            <a:off x="4221043" y="6396335"/>
            <a:ext cx="5174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ANOR   Office de Tourisme</a:t>
            </a:r>
          </a:p>
        </p:txBody>
      </p:sp>
    </p:spTree>
    <p:extLst>
      <p:ext uri="{BB962C8B-B14F-4D97-AF65-F5344CB8AC3E}">
        <p14:creationId xmlns:p14="http://schemas.microsoft.com/office/powerpoint/2010/main" val="65811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CD0DC2-5873-1FE0-A154-931D55BEA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530" y="563427"/>
            <a:ext cx="3048000" cy="54197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87E5B-6ED8-DE12-A19C-F16171DEE2A3}"/>
              </a:ext>
            </a:extLst>
          </p:cNvPr>
          <p:cNvSpPr txBox="1"/>
          <p:nvPr/>
        </p:nvSpPr>
        <p:spPr>
          <a:xfrm>
            <a:off x="1035945" y="6063740"/>
            <a:ext cx="2908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Saint Nicolas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622DB32-2B36-37A2-0A58-D2CBF4264E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6700" y="689157"/>
            <a:ext cx="6405797" cy="480434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1C0826-82EC-A28C-492A-0ABB0E9815ED}"/>
              </a:ext>
            </a:extLst>
          </p:cNvPr>
          <p:cNvSpPr txBox="1"/>
          <p:nvPr/>
        </p:nvSpPr>
        <p:spPr>
          <a:xfrm>
            <a:off x="5186597" y="5651292"/>
            <a:ext cx="6220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la campagne autour d’ANOR avec la cheminée d’une ancienne usine métallurgique et, la prairie des vaches locales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32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93F592-4137-1A9C-88E1-96057E255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934" y="571500"/>
            <a:ext cx="7620000" cy="5715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8FC58F-D0E9-E012-2DF8-A4D1D637169A}"/>
              </a:ext>
            </a:extLst>
          </p:cNvPr>
          <p:cNvSpPr txBox="1"/>
          <p:nvPr/>
        </p:nvSpPr>
        <p:spPr>
          <a:xfrm>
            <a:off x="8799226" y="4542020"/>
            <a:ext cx="2983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ANOR 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4235520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04B03D-0E87-11EA-90C3-4D0B783B1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2930" y="224852"/>
            <a:ext cx="8544393" cy="640829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063E9D-725A-6599-F3CC-1F365E3C3D99}"/>
              </a:ext>
            </a:extLst>
          </p:cNvPr>
          <p:cNvSpPr txBox="1"/>
          <p:nvPr/>
        </p:nvSpPr>
        <p:spPr>
          <a:xfrm>
            <a:off x="494677" y="4225540"/>
            <a:ext cx="25932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Étang MILOURD proche ANOR  qui alimentait les forges</a:t>
            </a:r>
          </a:p>
        </p:txBody>
      </p:sp>
    </p:spTree>
    <p:extLst>
      <p:ext uri="{BB962C8B-B14F-4D97-AF65-F5344CB8AC3E}">
        <p14:creationId xmlns:p14="http://schemas.microsoft.com/office/powerpoint/2010/main" val="170844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949E6D-5392-2263-DA79-46FCE1E80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594386-2ED2-52E8-D408-DEA6F5960942}"/>
              </a:ext>
            </a:extLst>
          </p:cNvPr>
          <p:cNvSpPr txBox="1"/>
          <p:nvPr/>
        </p:nvSpPr>
        <p:spPr>
          <a:xfrm>
            <a:off x="1219200" y="6254459"/>
            <a:ext cx="9857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/>
              <a:t>berges de l'Oise, proche d’ANOR – début de la randonnée circuit des forges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6090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A19334-F648-ED11-F72E-E9E4AD8C0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8A248B-D796-1334-0BEE-C6A5CC4ACB06}"/>
              </a:ext>
            </a:extLst>
          </p:cNvPr>
          <p:cNvSpPr txBox="1"/>
          <p:nvPr/>
        </p:nvSpPr>
        <p:spPr>
          <a:xfrm>
            <a:off x="3413822" y="6344057"/>
            <a:ext cx="6724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l’un des nombreux oratoires de l’Avesnois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67420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D27C11-AD98-F6C0-E233-C90BFF44C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425F08-C1FB-6AF0-424C-AF418AD6C2C1}"/>
              </a:ext>
            </a:extLst>
          </p:cNvPr>
          <p:cNvSpPr txBox="1"/>
          <p:nvPr/>
        </p:nvSpPr>
        <p:spPr>
          <a:xfrm>
            <a:off x="3237875" y="6348366"/>
            <a:ext cx="7938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Moulin de l’Avesnois – (Taisnières en Thierache)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28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EC125D-1226-0185-283A-001BFA6E0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28" y="543392"/>
            <a:ext cx="4876800" cy="315917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375A6B-67AB-3226-9D40-D1E5AEC1ACCB}"/>
              </a:ext>
            </a:extLst>
          </p:cNvPr>
          <p:cNvSpPr txBox="1"/>
          <p:nvPr/>
        </p:nvSpPr>
        <p:spPr>
          <a:xfrm>
            <a:off x="1354736" y="3761014"/>
            <a:ext cx="3987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Forum antique de BAVAY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720EC60-7D99-0674-6CCA-E314F08FB2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314700"/>
            <a:ext cx="5339829" cy="30036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4F1D7DC-6B7A-567E-A352-6BEEF7469300}"/>
              </a:ext>
            </a:extLst>
          </p:cNvPr>
          <p:cNvSpPr txBox="1"/>
          <p:nvPr/>
        </p:nvSpPr>
        <p:spPr>
          <a:xfrm>
            <a:off x="5927798" y="2699578"/>
            <a:ext cx="6839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Parmi les nombreuses Chapelles de l’Avesnois</a:t>
            </a:r>
          </a:p>
        </p:txBody>
      </p:sp>
    </p:spTree>
    <p:extLst>
      <p:ext uri="{BB962C8B-B14F-4D97-AF65-F5344CB8AC3E}">
        <p14:creationId xmlns:p14="http://schemas.microsoft.com/office/powerpoint/2010/main" val="254204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364DC4-8CE9-6A70-3F6A-BE1025A92D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5576" y="331039"/>
            <a:ext cx="6400000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A7F8CB-977E-3E5B-3AB3-4C001D64AF90}"/>
              </a:ext>
            </a:extLst>
          </p:cNvPr>
          <p:cNvSpPr txBox="1"/>
          <p:nvPr/>
        </p:nvSpPr>
        <p:spPr>
          <a:xfrm>
            <a:off x="7237626" y="4098311"/>
            <a:ext cx="4122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Leveau à FEIGNIES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169A69C-CE5E-526D-B770-F9C61612C7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24" y="3803038"/>
            <a:ext cx="4876800" cy="2743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1955DBC-7211-77E8-3E43-C5E9FB455B99}"/>
              </a:ext>
            </a:extLst>
          </p:cNvPr>
          <p:cNvSpPr txBox="1"/>
          <p:nvPr/>
        </p:nvSpPr>
        <p:spPr>
          <a:xfrm>
            <a:off x="346424" y="3198167"/>
            <a:ext cx="4557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l’un des châteaux de l’Avesnois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26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A7B7F9-DA5D-E529-A39C-817B404CB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619" y="611786"/>
            <a:ext cx="10016761" cy="563442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928912-1E02-4B3B-0060-ACA0674A6F5C}"/>
              </a:ext>
            </a:extLst>
          </p:cNvPr>
          <p:cNvSpPr txBox="1"/>
          <p:nvPr/>
        </p:nvSpPr>
        <p:spPr>
          <a:xfrm>
            <a:off x="4334219" y="6246214"/>
            <a:ext cx="5006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Kiosque à Fontaines sous-bois</a:t>
            </a:r>
          </a:p>
        </p:txBody>
      </p:sp>
    </p:spTree>
    <p:extLst>
      <p:ext uri="{BB962C8B-B14F-4D97-AF65-F5344CB8AC3E}">
        <p14:creationId xmlns:p14="http://schemas.microsoft.com/office/powerpoint/2010/main" val="77530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CD0C5F-B59E-4D96-4466-F2FC37A0D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206B4E-C88C-6ADD-19D0-EB89533FE6FD}"/>
              </a:ext>
            </a:extLst>
          </p:cNvPr>
          <p:cNvSpPr txBox="1"/>
          <p:nvPr/>
        </p:nvSpPr>
        <p:spPr>
          <a:xfrm>
            <a:off x="4554199" y="6356380"/>
            <a:ext cx="4766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Potelle en Avesnois</a:t>
            </a:r>
          </a:p>
        </p:txBody>
      </p:sp>
    </p:spTree>
    <p:extLst>
      <p:ext uri="{BB962C8B-B14F-4D97-AF65-F5344CB8AC3E}">
        <p14:creationId xmlns:p14="http://schemas.microsoft.com/office/powerpoint/2010/main" val="189927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1B994F-465E-EB19-196D-798E567CC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921F99-E5EB-DED6-F0D0-A0E69507BCB4}"/>
              </a:ext>
            </a:extLst>
          </p:cNvPr>
          <p:cNvSpPr txBox="1"/>
          <p:nvPr/>
        </p:nvSpPr>
        <p:spPr>
          <a:xfrm>
            <a:off x="3509009" y="6396335"/>
            <a:ext cx="6355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Moulin de Saint Waast la vallée en Avesnois</a:t>
            </a:r>
          </a:p>
        </p:txBody>
      </p:sp>
    </p:spTree>
    <p:extLst>
      <p:ext uri="{BB962C8B-B14F-4D97-AF65-F5344CB8AC3E}">
        <p14:creationId xmlns:p14="http://schemas.microsoft.com/office/powerpoint/2010/main" val="2701844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46F374-4076-2328-D4EA-A35DF51CC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24CF54-6BF7-B8EA-B8BF-54DB57ACE5E2}"/>
              </a:ext>
            </a:extLst>
          </p:cNvPr>
          <p:cNvSpPr txBox="1"/>
          <p:nvPr/>
        </p:nvSpPr>
        <p:spPr>
          <a:xfrm>
            <a:off x="4170451" y="6286500"/>
            <a:ext cx="44370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Porte de Mons à MAUBEUGE</a:t>
            </a:r>
          </a:p>
        </p:txBody>
      </p:sp>
    </p:spTree>
    <p:extLst>
      <p:ext uri="{BB962C8B-B14F-4D97-AF65-F5344CB8AC3E}">
        <p14:creationId xmlns:p14="http://schemas.microsoft.com/office/powerpoint/2010/main" val="1465199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4E464D-41CE-95E5-C091-BF16B2A2C3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571" y="437564"/>
            <a:ext cx="5760000" cy="32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B7F843-3C50-9EA4-E95A-59AEF4E25B42}"/>
              </a:ext>
            </a:extLst>
          </p:cNvPr>
          <p:cNvSpPr txBox="1"/>
          <p:nvPr/>
        </p:nvSpPr>
        <p:spPr>
          <a:xfrm>
            <a:off x="1166479" y="3677564"/>
            <a:ext cx="4826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Lavoir à Glageon en Avesnois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27DAF19-F717-4A0E-16CF-2287AFCE4A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4990" y="3429000"/>
            <a:ext cx="5328000" cy="2997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B682738-3154-E195-177C-1CBB6B610BB1}"/>
              </a:ext>
            </a:extLst>
          </p:cNvPr>
          <p:cNvSpPr txBox="1"/>
          <p:nvPr/>
        </p:nvSpPr>
        <p:spPr>
          <a:xfrm>
            <a:off x="7060367" y="2887325"/>
            <a:ext cx="4197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Halte Nautique à HAUTMONT</a:t>
            </a:r>
          </a:p>
        </p:txBody>
      </p:sp>
    </p:spTree>
    <p:extLst>
      <p:ext uri="{BB962C8B-B14F-4D97-AF65-F5344CB8AC3E}">
        <p14:creationId xmlns:p14="http://schemas.microsoft.com/office/powerpoint/2010/main" val="321458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06F436-5620-0565-CA63-D2C7EDF25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71500"/>
            <a:ext cx="1016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4D2A0C-B171-F7D0-B1E1-B7A7A8AAD509}"/>
              </a:ext>
            </a:extLst>
          </p:cNvPr>
          <p:cNvSpPr txBox="1"/>
          <p:nvPr/>
        </p:nvSpPr>
        <p:spPr>
          <a:xfrm>
            <a:off x="3789142" y="6362349"/>
            <a:ext cx="5067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Moulin  à MAROILLES en Avesnois</a:t>
            </a:r>
          </a:p>
        </p:txBody>
      </p:sp>
    </p:spTree>
    <p:extLst>
      <p:ext uri="{BB962C8B-B14F-4D97-AF65-F5344CB8AC3E}">
        <p14:creationId xmlns:p14="http://schemas.microsoft.com/office/powerpoint/2010/main" val="138888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1444A9-2363-7E3E-62E4-7C1FA4D24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4925" y="1111760"/>
            <a:ext cx="8542149" cy="463447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8765F5-0940-0864-5650-D5CF2EBCB935}"/>
              </a:ext>
            </a:extLst>
          </p:cNvPr>
          <p:cNvSpPr txBox="1"/>
          <p:nvPr/>
        </p:nvSpPr>
        <p:spPr>
          <a:xfrm>
            <a:off x="3377662" y="5842666"/>
            <a:ext cx="6493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Rametz  à Saint Waast la vallée</a:t>
            </a:r>
          </a:p>
        </p:txBody>
      </p:sp>
    </p:spTree>
    <p:extLst>
      <p:ext uri="{BB962C8B-B14F-4D97-AF65-F5344CB8AC3E}">
        <p14:creationId xmlns:p14="http://schemas.microsoft.com/office/powerpoint/2010/main" val="7040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012692-0D31-2F55-7491-8BFC1077C1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000" y="661584"/>
            <a:ext cx="10160000" cy="553483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BB805D-8287-4929-D5B9-870D72B5EF1D}"/>
              </a:ext>
            </a:extLst>
          </p:cNvPr>
          <p:cNvSpPr txBox="1"/>
          <p:nvPr/>
        </p:nvSpPr>
        <p:spPr>
          <a:xfrm>
            <a:off x="2002186" y="6196416"/>
            <a:ext cx="8959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étang de l’Hermitage à  Saint Hilaire sur Helpe dans l’Avesnois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143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A0889A-A28B-0F9B-EFC5-CA4BE6ACD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50529"/>
            <a:ext cx="1016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ECD470-1D15-E170-23BB-1826FCAAD946}"/>
              </a:ext>
            </a:extLst>
          </p:cNvPr>
          <p:cNvSpPr txBox="1"/>
          <p:nvPr/>
        </p:nvSpPr>
        <p:spPr>
          <a:xfrm>
            <a:off x="1884159" y="6265529"/>
            <a:ext cx="8868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 Marcel Gromaire à Noyelles sur Sambre dans l’Avesnois</a:t>
            </a:r>
          </a:p>
        </p:txBody>
      </p:sp>
    </p:spTree>
    <p:extLst>
      <p:ext uri="{BB962C8B-B14F-4D97-AF65-F5344CB8AC3E}">
        <p14:creationId xmlns:p14="http://schemas.microsoft.com/office/powerpoint/2010/main" val="190945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FBBDFB-6372-8437-9C4E-C2183E4398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66" y="401736"/>
            <a:ext cx="5093989" cy="32701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6A3C7C-2FA2-9A7F-F1CE-F013D280C0DA}"/>
              </a:ext>
            </a:extLst>
          </p:cNvPr>
          <p:cNvSpPr txBox="1"/>
          <p:nvPr/>
        </p:nvSpPr>
        <p:spPr>
          <a:xfrm>
            <a:off x="137160" y="3759752"/>
            <a:ext cx="6129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Moulin de la parapette à Marpent (Avesnois)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52CAB3C-92FB-E535-6F02-B18FD385E8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9312" y="3237874"/>
            <a:ext cx="5553022" cy="31235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16616DB-829B-E2A8-C724-A77EFD9597D6}"/>
              </a:ext>
            </a:extLst>
          </p:cNvPr>
          <p:cNvSpPr txBox="1"/>
          <p:nvPr/>
        </p:nvSpPr>
        <p:spPr>
          <a:xfrm>
            <a:off x="6900347" y="2688298"/>
            <a:ext cx="4299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Étang des moines à FOURMIES</a:t>
            </a:r>
          </a:p>
        </p:txBody>
      </p:sp>
    </p:spTree>
    <p:extLst>
      <p:ext uri="{BB962C8B-B14F-4D97-AF65-F5344CB8AC3E}">
        <p14:creationId xmlns:p14="http://schemas.microsoft.com/office/powerpoint/2010/main" val="359048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09F1C6-C937-94F1-07D6-B551FC030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653" y="869429"/>
            <a:ext cx="9142334" cy="5142563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AD80CE-E022-1D70-5079-8549AEE5D368}"/>
              </a:ext>
            </a:extLst>
          </p:cNvPr>
          <p:cNvSpPr txBox="1"/>
          <p:nvPr/>
        </p:nvSpPr>
        <p:spPr>
          <a:xfrm>
            <a:off x="5047001" y="6011992"/>
            <a:ext cx="2953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Bocage avesnois</a:t>
            </a:r>
          </a:p>
        </p:txBody>
      </p:sp>
    </p:spTree>
    <p:extLst>
      <p:ext uri="{BB962C8B-B14F-4D97-AF65-F5344CB8AC3E}">
        <p14:creationId xmlns:p14="http://schemas.microsoft.com/office/powerpoint/2010/main" val="393329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549BF8-1C42-488D-CC70-913522CF60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286" y="586491"/>
            <a:ext cx="5326505" cy="299615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3B6A1A-5BEA-5F9B-1648-911B8E225ED1}"/>
              </a:ext>
            </a:extLst>
          </p:cNvPr>
          <p:cNvSpPr txBox="1"/>
          <p:nvPr/>
        </p:nvSpPr>
        <p:spPr>
          <a:xfrm>
            <a:off x="1104275" y="3582650"/>
            <a:ext cx="4991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Moulin de Taisnières en Thiérache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9F469F4-D063-23E5-2A33-04A7077C71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4211" y="3303270"/>
            <a:ext cx="5326507" cy="299616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E8B61FA-D65F-20CB-6843-2C213691A5E7}"/>
              </a:ext>
            </a:extLst>
          </p:cNvPr>
          <p:cNvSpPr txBox="1"/>
          <p:nvPr/>
        </p:nvSpPr>
        <p:spPr>
          <a:xfrm>
            <a:off x="6728649" y="2745449"/>
            <a:ext cx="4746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Patrimoine religieux de l’Avesnois</a:t>
            </a:r>
          </a:p>
        </p:txBody>
      </p:sp>
    </p:spTree>
    <p:extLst>
      <p:ext uri="{BB962C8B-B14F-4D97-AF65-F5344CB8AC3E}">
        <p14:creationId xmlns:p14="http://schemas.microsoft.com/office/powerpoint/2010/main" val="354003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615C46-27BB-DFD9-2A07-200FC6FE25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0826" y="466942"/>
            <a:ext cx="5536368" cy="3114207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C4172F-743E-C243-7FBA-647438A797B2}"/>
              </a:ext>
            </a:extLst>
          </p:cNvPr>
          <p:cNvSpPr txBox="1"/>
          <p:nvPr/>
        </p:nvSpPr>
        <p:spPr>
          <a:xfrm>
            <a:off x="7067675" y="3702383"/>
            <a:ext cx="4557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Ruines du château - JEUMONT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D6507DD-D909-649B-65D3-420BB7F7E7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462" y="3277224"/>
            <a:ext cx="5536368" cy="3114207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6A8CC8B-F1C7-C6AA-3A9E-2050D98C0C58}"/>
              </a:ext>
            </a:extLst>
          </p:cNvPr>
          <p:cNvSpPr txBox="1"/>
          <p:nvPr/>
        </p:nvSpPr>
        <p:spPr>
          <a:xfrm>
            <a:off x="1244184" y="2698979"/>
            <a:ext cx="4586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Brunehaut à BAVAY</a:t>
            </a:r>
          </a:p>
        </p:txBody>
      </p:sp>
    </p:spTree>
    <p:extLst>
      <p:ext uri="{BB962C8B-B14F-4D97-AF65-F5344CB8AC3E}">
        <p14:creationId xmlns:p14="http://schemas.microsoft.com/office/powerpoint/2010/main" val="376136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2D12E0-27D8-6555-C3E0-108A348D7B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733" y="415977"/>
            <a:ext cx="5106647" cy="287248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A9A924-EBD2-6A4D-C351-3755956CFA5B}"/>
              </a:ext>
            </a:extLst>
          </p:cNvPr>
          <p:cNvSpPr txBox="1"/>
          <p:nvPr/>
        </p:nvSpPr>
        <p:spPr>
          <a:xfrm>
            <a:off x="878143" y="3288466"/>
            <a:ext cx="4796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fontaine rouge  en Avesnois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5CA2E5F-5CD2-641D-4F72-CE54B48007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5829" y="3429000"/>
            <a:ext cx="5314846" cy="298960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C87D32E-679F-9CEF-581C-CFCCB698C4FF}"/>
              </a:ext>
            </a:extLst>
          </p:cNvPr>
          <p:cNvSpPr txBox="1"/>
          <p:nvPr/>
        </p:nvSpPr>
        <p:spPr>
          <a:xfrm>
            <a:off x="5833610" y="2826801"/>
            <a:ext cx="6625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Ferrières la petite – sculpture de toiture</a:t>
            </a:r>
          </a:p>
        </p:txBody>
      </p:sp>
    </p:spTree>
    <p:extLst>
      <p:ext uri="{BB962C8B-B14F-4D97-AF65-F5344CB8AC3E}">
        <p14:creationId xmlns:p14="http://schemas.microsoft.com/office/powerpoint/2010/main" val="3038523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4B1643C-B65F-F8E8-09F3-0B79F50F8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565519"/>
            <a:ext cx="1016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027E379-0DF1-B78F-8C19-EAB853688A53}"/>
              </a:ext>
            </a:extLst>
          </p:cNvPr>
          <p:cNvSpPr txBox="1"/>
          <p:nvPr/>
        </p:nvSpPr>
        <p:spPr>
          <a:xfrm>
            <a:off x="3566534" y="6280519"/>
            <a:ext cx="6709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Cascade de l’étang de la galoperie - ANOR</a:t>
            </a:r>
          </a:p>
        </p:txBody>
      </p:sp>
    </p:spTree>
    <p:extLst>
      <p:ext uri="{BB962C8B-B14F-4D97-AF65-F5344CB8AC3E}">
        <p14:creationId xmlns:p14="http://schemas.microsoft.com/office/powerpoint/2010/main" val="1853162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31008A-3C0F-40B0-0281-306281C069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8750" y="403986"/>
            <a:ext cx="5904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F3528B-D41F-BCF3-DC62-68FB66AE2936}"/>
              </a:ext>
            </a:extLst>
          </p:cNvPr>
          <p:cNvSpPr txBox="1"/>
          <p:nvPr/>
        </p:nvSpPr>
        <p:spPr>
          <a:xfrm>
            <a:off x="6652752" y="3836545"/>
            <a:ext cx="5021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de l’Amour à SAINS DU NORD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4A71039-BD4F-155B-069B-7A714202DF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50" y="3520440"/>
            <a:ext cx="5220000" cy="2936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72C63AF-B298-0641-4A64-7616982EAFC9}"/>
              </a:ext>
            </a:extLst>
          </p:cNvPr>
          <p:cNvSpPr txBox="1"/>
          <p:nvPr/>
        </p:nvSpPr>
        <p:spPr>
          <a:xfrm>
            <a:off x="1061345" y="2967335"/>
            <a:ext cx="4155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Fontaine dans l’Avesnois</a:t>
            </a:r>
          </a:p>
        </p:txBody>
      </p:sp>
    </p:spTree>
    <p:extLst>
      <p:ext uri="{BB962C8B-B14F-4D97-AF65-F5344CB8AC3E}">
        <p14:creationId xmlns:p14="http://schemas.microsoft.com/office/powerpoint/2010/main" val="3406869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4C40E6-D37E-B180-228B-4DA2DDE36F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380" y="245464"/>
            <a:ext cx="5659620" cy="31835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10950C-909E-D9EA-9BA2-278D7B70B782}"/>
              </a:ext>
            </a:extLst>
          </p:cNvPr>
          <p:cNvSpPr txBox="1"/>
          <p:nvPr/>
        </p:nvSpPr>
        <p:spPr>
          <a:xfrm>
            <a:off x="1326795" y="3520440"/>
            <a:ext cx="5006715" cy="461665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Florentine dans l’Avesnois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28B6466-E957-287E-2126-621A09DBF4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1449" y="3659832"/>
            <a:ext cx="5040000" cy="283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75147F-AB74-37C5-47E4-B54A349BC664}"/>
              </a:ext>
            </a:extLst>
          </p:cNvPr>
          <p:cNvSpPr txBox="1"/>
          <p:nvPr/>
        </p:nvSpPr>
        <p:spPr>
          <a:xfrm>
            <a:off x="6681449" y="2782669"/>
            <a:ext cx="4766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 Orgue – église Saint Humbert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à MAROILLES</a:t>
            </a:r>
          </a:p>
        </p:txBody>
      </p:sp>
    </p:spTree>
    <p:extLst>
      <p:ext uri="{BB962C8B-B14F-4D97-AF65-F5344CB8AC3E}">
        <p14:creationId xmlns:p14="http://schemas.microsoft.com/office/powerpoint/2010/main" val="388599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9C93CE-8842-32F0-36FF-C4A9A58E42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4480" y="292683"/>
            <a:ext cx="6022716" cy="3387778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AE89A4-84DE-BF11-7524-2CFC46E36A37}"/>
              </a:ext>
            </a:extLst>
          </p:cNvPr>
          <p:cNvSpPr txBox="1"/>
          <p:nvPr/>
        </p:nvSpPr>
        <p:spPr>
          <a:xfrm>
            <a:off x="6913799" y="3680461"/>
            <a:ext cx="5171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Prieuré de MOUSTIER en FAGNE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633BE9D-C6B6-FE20-F4E2-51F2FCFA4D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04" y="3520440"/>
            <a:ext cx="5391466" cy="30327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614027-8852-4121-F898-8D9C0A6A9D2A}"/>
              </a:ext>
            </a:extLst>
          </p:cNvPr>
          <p:cNvSpPr txBox="1"/>
          <p:nvPr/>
        </p:nvSpPr>
        <p:spPr>
          <a:xfrm>
            <a:off x="294804" y="2967335"/>
            <a:ext cx="602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Kiosque et Arc de triomphe - MAROILLES</a:t>
            </a:r>
          </a:p>
        </p:txBody>
      </p:sp>
    </p:spTree>
    <p:extLst>
      <p:ext uri="{BB962C8B-B14F-4D97-AF65-F5344CB8AC3E}">
        <p14:creationId xmlns:p14="http://schemas.microsoft.com/office/powerpoint/2010/main" val="35263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F101A3-D782-383B-7A80-12F6CB1F8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680" y="1150964"/>
            <a:ext cx="8099684" cy="4556072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FADA7B-CD67-73D4-66C4-656E5486071D}"/>
              </a:ext>
            </a:extLst>
          </p:cNvPr>
          <p:cNvSpPr txBox="1"/>
          <p:nvPr/>
        </p:nvSpPr>
        <p:spPr>
          <a:xfrm>
            <a:off x="3853097" y="5707036"/>
            <a:ext cx="6260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la Sambre, au cœur de l’Avesnois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10441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4CE2986-E87F-6348-13DE-9FB52CC3F140}"/>
              </a:ext>
            </a:extLst>
          </p:cNvPr>
          <p:cNvSpPr txBox="1"/>
          <p:nvPr/>
        </p:nvSpPr>
        <p:spPr>
          <a:xfrm>
            <a:off x="1253490" y="2023110"/>
            <a:ext cx="10393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L’Avesnois Petite Suisse Du Nord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0BE993C-6D30-7661-B430-B302982820A9}"/>
              </a:ext>
            </a:extLst>
          </p:cNvPr>
          <p:cNvSpPr txBox="1"/>
          <p:nvPr/>
        </p:nvSpPr>
        <p:spPr>
          <a:xfrm>
            <a:off x="3493770" y="2731770"/>
            <a:ext cx="929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29E8B7E-B05F-2FEF-3697-3D8A862E450D}"/>
              </a:ext>
            </a:extLst>
          </p:cNvPr>
          <p:cNvSpPr txBox="1"/>
          <p:nvPr/>
        </p:nvSpPr>
        <p:spPr>
          <a:xfrm>
            <a:off x="4251960" y="3495736"/>
            <a:ext cx="7189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Proposé Par  Daniel</a:t>
            </a:r>
          </a:p>
        </p:txBody>
      </p:sp>
    </p:spTree>
    <p:extLst>
      <p:ext uri="{BB962C8B-B14F-4D97-AF65-F5344CB8AC3E}">
        <p14:creationId xmlns:p14="http://schemas.microsoft.com/office/powerpoint/2010/main" val="63262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ythrough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444</Words>
  <Application>Microsoft Office PowerPoint</Application>
  <PresentationFormat>Grand écran</PresentationFormat>
  <Paragraphs>76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13</cp:revision>
  <dcterms:created xsi:type="dcterms:W3CDTF">2024-04-05T14:55:32Z</dcterms:created>
  <dcterms:modified xsi:type="dcterms:W3CDTF">2024-04-06T05:24:31Z</dcterms:modified>
</cp:coreProperties>
</file>